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  <p:sldMasterId id="2147483661" r:id="rId5"/>
    <p:sldMasterId id="2147483673" r:id="rId6"/>
    <p:sldMasterId id="2147484058" r:id="rId7"/>
    <p:sldMasterId id="2147485622" r:id="rId8"/>
    <p:sldMasterId id="2147485670" r:id="rId9"/>
    <p:sldMasterId id="2147485675" r:id="rId10"/>
    <p:sldMasterId id="2147485677" r:id="rId11"/>
    <p:sldMasterId id="2147485678" r:id="rId12"/>
    <p:sldMasterId id="2147485680" r:id="rId13"/>
    <p:sldMasterId id="2147485735" r:id="rId14"/>
    <p:sldMasterId id="2147485782" r:id="rId15"/>
  </p:sldMasterIdLst>
  <p:notesMasterIdLst>
    <p:notesMasterId r:id="rId25"/>
  </p:notesMasterIdLst>
  <p:handoutMasterIdLst>
    <p:handoutMasterId r:id="rId26"/>
  </p:handoutMasterIdLst>
  <p:sldIdLst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9144000" cy="5143500" type="screen16x9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car Gonzalez de Di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FEDA"/>
    <a:srgbClr val="EBEBFF"/>
    <a:srgbClr val="CCCCFF"/>
    <a:srgbClr val="FF4343"/>
    <a:srgbClr val="FC8236"/>
    <a:srgbClr val="00C6DA"/>
    <a:srgbClr val="5CE4FD"/>
    <a:srgbClr val="62E7FF"/>
    <a:srgbClr val="00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208" autoAdjust="0"/>
  </p:normalViewPr>
  <p:slideViewPr>
    <p:cSldViewPr snapToObjects="1">
      <p:cViewPr varScale="1">
        <p:scale>
          <a:sx n="165" d="100"/>
          <a:sy n="165" d="100"/>
        </p:scale>
        <p:origin x="752" y="1776"/>
      </p:cViewPr>
      <p:guideLst>
        <p:guide orient="horz" pos="3117"/>
        <p:guide pos="5284"/>
      </p:guideLst>
    </p:cSldViewPr>
  </p:slideViewPr>
  <p:outlineViewPr>
    <p:cViewPr>
      <p:scale>
        <a:sx n="33" d="100"/>
        <a:sy n="33" d="100"/>
      </p:scale>
      <p:origin x="0" y="-581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7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C7F8526D-8DC3-4C60-8227-02BC2E49D741}" type="datetimeFigureOut">
              <a:rPr lang="es-ES_tradnl" altLang="en-US"/>
              <a:pPr>
                <a:defRPr/>
              </a:pPr>
              <a:t>21/6/20</a:t>
            </a:fld>
            <a:endParaRPr lang="es-ES_tradnl" alt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BC7E7AA7-CD5D-4539-A19E-749829701965}" type="slidenum">
              <a:rPr lang="es-ES_tradnl" altLang="en-US"/>
              <a:pPr/>
              <a:t>‹#›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432702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F5AAEAAA-FE60-4E41-B020-8A572F152948}" type="datetimeFigureOut">
              <a:rPr lang="es-ES" altLang="en-US"/>
              <a:pPr>
                <a:defRPr/>
              </a:pPr>
              <a:t>21/6/20</a:t>
            </a:fld>
            <a:endParaRPr lang="es-ES" alt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noProof="0"/>
              <a:t>Haga clic para modificar el estilo de texto del patrón</a:t>
            </a:r>
          </a:p>
          <a:p>
            <a:pPr lvl="1"/>
            <a:r>
              <a:rPr lang="es-ES_tradnl" altLang="en-US" noProof="0"/>
              <a:t>Segundo nivel</a:t>
            </a:r>
          </a:p>
          <a:p>
            <a:pPr lvl="2"/>
            <a:r>
              <a:rPr lang="es-ES_tradnl" altLang="en-US" noProof="0"/>
              <a:t>Tercer nivel</a:t>
            </a:r>
          </a:p>
          <a:p>
            <a:pPr lvl="3"/>
            <a:r>
              <a:rPr lang="es-ES_tradnl" altLang="en-US" noProof="0"/>
              <a:t>Cuarto nivel</a:t>
            </a:r>
          </a:p>
          <a:p>
            <a:pPr lvl="4"/>
            <a:r>
              <a:rPr lang="es-ES_tradnl" altLang="en-US" noProof="0"/>
              <a:t>Quinto nivel</a:t>
            </a:r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</a:defRPr>
            </a:lvl1pPr>
          </a:lstStyle>
          <a:p>
            <a:fld id="{ECABA6E3-DB85-4B9A-8944-097A73E4856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301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BA6E3-DB85-4B9A-8944-097A73E48569}" type="slidenum">
              <a:rPr lang="es-ES" altLang="en-US" smtClean="0"/>
              <a:pPr/>
              <a:t>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901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2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4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4057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92246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0229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80134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928153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8979252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48318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63413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3733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19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39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3876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92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607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482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114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2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204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08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126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2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98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29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3201995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3121-0A6B-4E54-A46B-A2DDE98B7EB2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6AB3-5E83-4473-9153-69A252899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7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Rectangle 3"/>
          <p:cNvSpPr>
            <a:spLocks/>
          </p:cNvSpPr>
          <p:nvPr userDrawn="1"/>
        </p:nvSpPr>
        <p:spPr bwMode="auto">
          <a:xfrm>
            <a:off x="4532582" y="4764047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6533E8-8C2A-0B47-9002-AA0AE2AB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30"/>
            <a:ext cx="1242128" cy="2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5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335710" y="1240890"/>
            <a:ext cx="8579690" cy="2535910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5F3C4A-47E4-2F44-B022-ED7C4D533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112" y="4663329"/>
            <a:ext cx="1242128" cy="27851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CA1BD4D-1B39-4239-8863-F67B3B74AA86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57813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305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s-ES" altLang="es-ES" sz="2700" b="0" i="0" kern="1200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sz="half" idx="12"/>
          </p:nvPr>
        </p:nvSpPr>
        <p:spPr>
          <a:xfrm>
            <a:off x="313731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sz="half" idx="13"/>
          </p:nvPr>
        </p:nvSpPr>
        <p:spPr>
          <a:xfrm>
            <a:off x="4574560" y="1213010"/>
            <a:ext cx="3886795" cy="3314097"/>
          </a:xfrm>
          <a:prstGeom prst="rect">
            <a:avLst/>
          </a:prstGeom>
        </p:spPr>
        <p:txBody>
          <a:bodyPr/>
          <a:lstStyle>
            <a:lvl1pPr marL="257175" indent="-257175"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0075" indent="-257175">
              <a:buClr>
                <a:schemeClr val="tx2"/>
              </a:buClr>
              <a:buFont typeface="Courier New" panose="02070309020205020404" pitchFamily="49" charset="0"/>
              <a:buChar char="o"/>
              <a:defRPr sz="13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2975" indent="-257175"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FD857F3-E3CB-944B-B7F2-B72A7B51D7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112" y="4659175"/>
            <a:ext cx="1242128" cy="2785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89BD603-02A4-4FE6-B380-CA9A2E9D427A}"/>
              </a:ext>
            </a:extLst>
          </p:cNvPr>
          <p:cNvSpPr>
            <a:spLocks/>
          </p:cNvSpPr>
          <p:nvPr userDrawn="1"/>
        </p:nvSpPr>
        <p:spPr bwMode="auto">
          <a:xfrm>
            <a:off x="4532582" y="4760350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6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2250"/>
            <a:ext cx="722928" cy="1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323529" y="1172659"/>
            <a:ext cx="8591872" cy="3234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22271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1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4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:\PROYECTOS\PLANTILLAS\PLANTILLAS PPT\Propuesta plantillas referencia\paso a PPT\Recursos\WE CHOOSE IT ALL\WE-AZUL-VERD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99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7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2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9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 sz="1712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4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26136" indent="-326136">
              <a:buSzPct val="100000"/>
              <a:buFont typeface="Arial" panose="020B0604020202020204" pitchFamily="34" charset="0"/>
              <a:buChar char="•"/>
              <a:defRPr sz="228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60984" indent="-326136">
              <a:buClr>
                <a:schemeClr val="tx2"/>
              </a:buClr>
              <a:buFont typeface="Courier New" panose="02070309020205020404" pitchFamily="49" charset="0"/>
              <a:buChar char="o"/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95832" indent="-326136">
              <a:buClr>
                <a:schemeClr val="tx2"/>
              </a:buClr>
              <a:buFont typeface="Wingdings" panose="05000000000000000000" pitchFamily="2" charset="2"/>
              <a:buChar char="§"/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52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03569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4137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71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90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9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044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10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8696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02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34848" indent="0">
              <a:buNone/>
              <a:defRPr sz="1902" b="1"/>
            </a:lvl2pPr>
            <a:lvl3pPr marL="869696" indent="0">
              <a:buNone/>
              <a:defRPr sz="1712" b="1"/>
            </a:lvl3pPr>
            <a:lvl4pPr marL="1304544" indent="0">
              <a:buNone/>
              <a:defRPr sz="1522" b="1"/>
            </a:lvl4pPr>
            <a:lvl5pPr marL="1739392" indent="0">
              <a:buNone/>
              <a:defRPr sz="1522" b="1"/>
            </a:lvl5pPr>
            <a:lvl6pPr marL="2174241" indent="0">
              <a:buNone/>
              <a:defRPr sz="1522" b="1"/>
            </a:lvl6pPr>
            <a:lvl7pPr marL="2609089" indent="0">
              <a:buNone/>
              <a:defRPr sz="1522" b="1"/>
            </a:lvl7pPr>
            <a:lvl8pPr marL="3043937" indent="0">
              <a:buNone/>
              <a:defRPr sz="1522" b="1"/>
            </a:lvl8pPr>
            <a:lvl9pPr marL="3478784" indent="0">
              <a:buNone/>
              <a:defRPr sz="1522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8237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4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712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712"/>
            </a:p>
          </p:txBody>
        </p:sp>
      </p:grpSp>
    </p:spTree>
    <p:extLst>
      <p:ext uri="{BB962C8B-B14F-4D97-AF65-F5344CB8AC3E}">
        <p14:creationId xmlns:p14="http://schemas.microsoft.com/office/powerpoint/2010/main" val="336239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8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070" b="0" i="0" kern="1200" spc="-68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723729" indent="-31017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137290" indent="-31017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289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1832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1" y="4737100"/>
            <a:ext cx="215900" cy="20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2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2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0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0"/>
            <a:ext cx="8394668" cy="52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669305"/>
            <a:ext cx="8385143" cy="3839197"/>
          </a:xfrm>
        </p:spPr>
        <p:txBody>
          <a:bodyPr/>
          <a:lstStyle>
            <a:lvl1pPr>
              <a:lnSpc>
                <a:spcPts val="2714"/>
              </a:lnSpc>
              <a:defRPr/>
            </a:lvl1pPr>
            <a:lvl2pPr>
              <a:lnSpc>
                <a:spcPts val="2352"/>
              </a:lnSpc>
              <a:defRPr/>
            </a:lvl2pPr>
            <a:lvl3pPr>
              <a:lnSpc>
                <a:spcPts val="2172"/>
              </a:lnSpc>
              <a:buClr>
                <a:schemeClr val="bg2"/>
              </a:buClr>
              <a:defRPr/>
            </a:lvl3pPr>
            <a:lvl4pPr>
              <a:lnSpc>
                <a:spcPts val="1990"/>
              </a:lnSpc>
              <a:buClr>
                <a:schemeClr val="accent5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3505201" y="485102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4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21E2DF-5279-024C-809C-CD16853F95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07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30"/>
            <a:ext cx="6858000" cy="1241821"/>
          </a:xfrm>
        </p:spPr>
        <p:txBody>
          <a:bodyPr/>
          <a:lstStyle>
            <a:lvl1pPr marL="0" indent="0" algn="ctr">
              <a:buNone/>
              <a:defRPr sz="1628"/>
            </a:lvl1pPr>
            <a:lvl2pPr marL="310177" indent="0" algn="ctr">
              <a:buNone/>
              <a:defRPr sz="1357"/>
            </a:lvl2pPr>
            <a:lvl3pPr marL="620355" indent="0" algn="ctr">
              <a:buNone/>
              <a:defRPr sz="1222"/>
            </a:lvl3pPr>
            <a:lvl4pPr marL="930532" indent="0" algn="ctr">
              <a:buNone/>
              <a:defRPr sz="1085"/>
            </a:lvl4pPr>
            <a:lvl5pPr marL="1240711" indent="0" algn="ctr">
              <a:buNone/>
              <a:defRPr sz="1085"/>
            </a:lvl5pPr>
            <a:lvl6pPr marL="1550888" indent="0" algn="ctr">
              <a:buNone/>
              <a:defRPr sz="1085"/>
            </a:lvl6pPr>
            <a:lvl7pPr marL="1861065" indent="0" algn="ctr">
              <a:buNone/>
              <a:defRPr sz="1085"/>
            </a:lvl7pPr>
            <a:lvl8pPr marL="2171242" indent="0" algn="ctr">
              <a:buNone/>
              <a:defRPr sz="1085"/>
            </a:lvl8pPr>
            <a:lvl9pPr marL="2481420" indent="0" algn="ctr">
              <a:buNone/>
              <a:defRPr sz="108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F3F1-5DA2-4699-856E-26E7AA5562C8}" type="datetimeFigureOut">
              <a:rPr lang="es-ES" smtClean="0"/>
              <a:t>21/6/20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B957-159B-4035-BC7E-F71205BB5C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0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  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82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UXI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437197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11163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300355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71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3110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8805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3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4644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 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99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7746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191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24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21779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5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2782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073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/>
          </p:nvPr>
        </p:nvSpPr>
        <p:spPr>
          <a:xfrm>
            <a:off x="447614" y="1024040"/>
            <a:ext cx="8249530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7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3016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49373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130320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95117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9619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49224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4372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56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4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037299"/>
            <a:ext cx="8131784" cy="3381213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7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20059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1319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404677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0602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977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205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4994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820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346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1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/>
          </p:nvPr>
        </p:nvSpPr>
        <p:spPr>
          <a:xfrm>
            <a:off x="4675227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/>
          </p:nvPr>
        </p:nvSpPr>
        <p:spPr>
          <a:xfrm>
            <a:off x="447614" y="1200152"/>
            <a:ext cx="4048186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0708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2571506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69581" y="2571506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9581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570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89768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489768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736199" y="2565766"/>
            <a:ext cx="1753568" cy="257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36199" y="-9144"/>
            <a:ext cx="175356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7369" y="2565766"/>
            <a:ext cx="1753568" cy="25777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7369" y="-9144"/>
            <a:ext cx="175356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841534" y="1945175"/>
            <a:ext cx="286226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41535" y="1410891"/>
            <a:ext cx="2917730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845885" y="2573870"/>
            <a:ext cx="2857229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3703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9144000" cy="3431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69771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17906"/>
            <a:ext cx="4566213" cy="3431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6213" y="1717906"/>
            <a:ext cx="4577787" cy="3431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0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90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68638" y="2571750"/>
            <a:ext cx="4575362" cy="257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2571750"/>
            <a:ext cx="4568638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5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469357" y="1193282"/>
            <a:ext cx="4205287" cy="92841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469357" y="784316"/>
            <a:ext cx="4205286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469357" y="250031"/>
            <a:ext cx="4205286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93892" y="2571751"/>
            <a:ext cx="3150108" cy="257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50108" y="2571751"/>
            <a:ext cx="2843784" cy="2571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19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2172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2E954-98F3-1F4B-BCD7-25AB6F56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33C89DB-B05C-BE44-AD5B-FA959FADA1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8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 up movil con man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/>
        </p:nvGrpSpPr>
        <p:grpSpPr>
          <a:xfrm>
            <a:off x="5367622" y="-1658284"/>
            <a:ext cx="4681422" cy="6801785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75301" y="1290919"/>
            <a:ext cx="1599500" cy="2753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73085" y="1290919"/>
            <a:ext cx="1599500" cy="2753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86F7F07-D588-AE41-8A08-0B7C76D4A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8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 up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456145" y="1346387"/>
            <a:ext cx="4205567" cy="3137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325B3-8C6F-DC43-AF0E-E6F5C878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6FB1AE-0E2A-804B-B927-6C0AA5D759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-2536"/>
            <a:ext cx="8229600" cy="48605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altLang="es-ES" noProof="0"/>
              <a:t>Click to edit Master title style</a:t>
            </a:r>
            <a:endParaRPr lang="en-US" altLang="es-ES" noProof="0" dirty="0"/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043609" y="483518"/>
            <a:ext cx="7535789" cy="47982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altLang="es-ES" noProof="0">
                <a:sym typeface="Gill Sans" charset="0"/>
              </a:rPr>
              <a:t>Click to edit Master text styles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/>
          </p:nvPr>
        </p:nvSpPr>
        <p:spPr>
          <a:xfrm>
            <a:off x="457200" y="1200152"/>
            <a:ext cx="8249530" cy="3394472"/>
          </a:xfrm>
          <a:prstGeom prst="rect">
            <a:avLst/>
          </a:prstGeom>
        </p:spPr>
        <p:txBody>
          <a:bodyPr vert="vert"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Clr>
                <a:schemeClr val="tx2"/>
              </a:buClr>
              <a:buFont typeface="Courier New" panose="02070309020205020404" pitchFamily="49" charset="0"/>
              <a:buChar char="o"/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Clr>
                <a:schemeClr val="tx2"/>
              </a:buClr>
              <a:buFont typeface="Wingdings" panose="05000000000000000000" pitchFamily="2" charset="2"/>
              <a:buChar char="§"/>
              <a:defRPr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266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 up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117621" y="1266366"/>
            <a:ext cx="4736242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150299-CD9A-784A-AF58-2161F55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0DDEE9-33F0-8D43-A49A-49E6470BE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 up relo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5062538" y="1343025"/>
            <a:ext cx="2037509" cy="2575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Arrastra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br>
              <a:rPr lang="en-US"/>
            </a:br>
            <a:r>
              <a:rPr lang="en-US"/>
              <a:t>imagen</a:t>
            </a:r>
          </a:p>
          <a:p>
            <a:endParaRPr lang="en-US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0B86E-5644-D040-B33C-D1AB49A8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548938-7542-5B4F-9941-DB4D28A143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4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 up gru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/>
        </p:nvSpPr>
        <p:spPr>
          <a:xfrm>
            <a:off x="3291840" y="3389428"/>
            <a:ext cx="637794" cy="787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/>
        </p:nvSpPr>
        <p:spPr>
          <a:xfrm>
            <a:off x="4511655" y="1906525"/>
            <a:ext cx="1330112" cy="2537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/>
        </p:nvSpPr>
        <p:spPr>
          <a:xfrm>
            <a:off x="6867226" y="1487734"/>
            <a:ext cx="3927655" cy="2956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2"/>
            <a:ext cx="5623112" cy="1156592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8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err="1"/>
              <a:t>Subtitle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err="1"/>
              <a:t>Main</a:t>
            </a:r>
            <a:r>
              <a:rPr lang="es-ES" altLang="es-ES" sz="2700" b="0"/>
              <a:t> </a:t>
            </a:r>
            <a:r>
              <a:rPr lang="es-ES" altLang="es-ES" sz="2700" b="0" err="1"/>
              <a:t>title</a:t>
            </a:r>
            <a:endParaRPr lang="en-US" sz="2700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and drop an image</a:t>
            </a:r>
          </a:p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7AE0EE-F6F9-CD47-ABEF-ECEDA9F9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27843A8-D79C-7F41-BE5A-7128183E5D0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0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209" y="854417"/>
            <a:ext cx="1746124" cy="3559871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8000" y="1301354"/>
            <a:ext cx="1533525" cy="26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9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622" y="-1658284"/>
            <a:ext cx="4681422" cy="680178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60" y="854417"/>
            <a:ext cx="1746124" cy="3559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/>
        </p:nvSpPr>
        <p:spPr>
          <a:xfrm>
            <a:off x="6857072" y="1290918"/>
            <a:ext cx="1599500" cy="2703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7072" y="1290919"/>
            <a:ext cx="1599500" cy="2703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38946" y="195261"/>
            <a:ext cx="3892847" cy="5404945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26741" y="1350863"/>
            <a:ext cx="4134971" cy="3089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21" y="978693"/>
            <a:ext cx="6186878" cy="370918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1730" y="1266367"/>
            <a:ext cx="4676038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510" y="-603505"/>
            <a:ext cx="3324501" cy="642823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2538" y="1343025"/>
            <a:ext cx="2037509" cy="2533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0521" y="394343"/>
            <a:ext cx="3704545" cy="5143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617" y="2880479"/>
            <a:ext cx="932584" cy="180323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676" y="1566549"/>
            <a:ext cx="1499219" cy="3056498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8146" y="3429000"/>
            <a:ext cx="562708" cy="703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6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18038" y="1951892"/>
            <a:ext cx="1323729" cy="2306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67225" y="1487733"/>
            <a:ext cx="3927655" cy="2956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4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3731" y="227400"/>
            <a:ext cx="8601670" cy="62701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700" b="0" i="0" baseline="0">
                <a:solidFill>
                  <a:schemeClr val="bg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03958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0" y="0"/>
            <a:ext cx="8157600" cy="774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903121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4479027" y="4767896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875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err="1"/>
              <a:t>Main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C84089-2623-D649-869E-144B968DA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92049"/>
            <a:ext cx="1253576" cy="344733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273100" y="3277572"/>
            <a:ext cx="5633137" cy="452187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50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273100" y="1280291"/>
            <a:ext cx="5170667" cy="2223375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3750"/>
              </a:lnSpc>
              <a:spcBef>
                <a:spcPts val="9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3750" b="0" i="0" kern="1200" spc="-8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22169" y="0"/>
            <a:ext cx="322183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4C135-BBAB-BB47-B59D-BB208E0F6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427" y="389073"/>
            <a:ext cx="1253576" cy="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A4A3A4"/>
          </p15:clr>
        </p15:guide>
        <p15:guide id="2" pos="302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06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05316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221832" y="2571750"/>
            <a:ext cx="5562600" cy="1976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5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9569" y="1410891"/>
            <a:ext cx="2862263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/>
              <a:t>WELCOME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7348776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63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23F39-B1E8-774E-8CD0-042D16168188}"/>
              </a:ext>
            </a:extLst>
          </p:cNvPr>
          <p:cNvSpPr txBox="1"/>
          <p:nvPr/>
        </p:nvSpPr>
        <p:spPr bwMode="auto">
          <a:xfrm>
            <a:off x="2566851" y="1491681"/>
            <a:ext cx="179614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By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default,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information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 as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employees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use,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must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kept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in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internal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scope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of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the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company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unless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it’s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shared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with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suppliers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or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partners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prior to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confidentiality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050" b="0" i="0" err="1">
                <a:solidFill>
                  <a:schemeClr val="tx1"/>
                </a:solidFill>
                <a:latin typeface="Arial Regular"/>
              </a:rPr>
              <a:t>commitment</a:t>
            </a:r>
            <a:r>
              <a:rPr lang="es-ES" sz="1050" b="0" i="0">
                <a:solidFill>
                  <a:schemeClr val="tx1"/>
                </a:solidFill>
                <a:latin typeface="Arial Regular"/>
              </a:rPr>
              <a:t>.</a:t>
            </a: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43759-DADF-E84B-A8D4-6473A43C42A4}"/>
              </a:ext>
            </a:extLst>
          </p:cNvPr>
          <p:cNvSpPr txBox="1"/>
          <p:nvPr/>
        </p:nvSpPr>
        <p:spPr bwMode="auto">
          <a:xfrm>
            <a:off x="278887" y="806380"/>
            <a:ext cx="5643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reasons of security and protection of our corporate information it’s </a:t>
            </a:r>
            <a:r>
              <a:rPr kumimoji="0" lang="en-US" altLang="es-E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mandatory</a:t>
            </a:r>
            <a:r>
              <a:rPr kumimoji="0" lang="en-US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classify the documents in:</a:t>
            </a:r>
            <a:endParaRPr kumimoji="0" lang="es-ES" altLang="es-E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/>
        </p:nvSpPr>
        <p:spPr bwMode="auto">
          <a:xfrm>
            <a:off x="278887" y="321632"/>
            <a:ext cx="5643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685800" eaLnBrk="1" hangingPunct="1">
              <a:defRPr/>
            </a:pPr>
            <a:r>
              <a:rPr lang="es-ES" sz="2700" b="0" i="0">
                <a:solidFill>
                  <a:schemeClr val="tx1"/>
                </a:solidFill>
                <a:latin typeface="Arial Regular"/>
                <a:cs typeface="Calibri" pitchFamily="34" charset="0"/>
              </a:rPr>
              <a:t>WARNING</a:t>
            </a:r>
            <a:endParaRPr lang="en-US" sz="270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CE32-2539-2346-9552-17ABF7D3737E}"/>
              </a:ext>
            </a:extLst>
          </p:cNvPr>
          <p:cNvSpPr txBox="1"/>
          <p:nvPr/>
        </p:nvSpPr>
        <p:spPr bwMode="auto">
          <a:xfrm>
            <a:off x="4705861" y="1491682"/>
            <a:ext cx="1851695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RESTRICTED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Sensitive information that CAN NOT be accessible by the entire company, but only by a specific department, a committee or the members of a project.</a:t>
            </a:r>
            <a:endParaRPr kumimoji="0" lang="es-ES_tradnl" altLang="es-E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37AB9-4E52-F04F-A863-64311A925858}"/>
              </a:ext>
            </a:extLst>
          </p:cNvPr>
          <p:cNvSpPr txBox="1"/>
          <p:nvPr/>
        </p:nvSpPr>
        <p:spPr bwMode="auto">
          <a:xfrm>
            <a:off x="6846349" y="1508112"/>
            <a:ext cx="185443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RESERVED INTERNAL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sensitive information (strategy, financial data, business opportunities ...) that is only accessible by people who are designated nominally. </a:t>
            </a:r>
            <a:r>
              <a:rPr kumimoji="0" lang="es-ES_tradnl" altLang="es-E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lvl="0" indent="0">
              <a:buFontTx/>
              <a:buNone/>
            </a:pPr>
            <a:endParaRPr lang="en-US" sz="1050" b="0" i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7534B-44EB-D045-AE48-67BBFB29CD6F}"/>
              </a:ext>
            </a:extLst>
          </p:cNvPr>
          <p:cNvSpPr txBox="1"/>
          <p:nvPr/>
        </p:nvSpPr>
        <p:spPr bwMode="auto">
          <a:xfrm>
            <a:off x="278887" y="3581205"/>
            <a:ext cx="832346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Please, fill in the use that you consider in the space reserved within the presentation as </a:t>
            </a:r>
            <a:r>
              <a:rPr kumimoji="0" lang="en-US" sz="1200" b="0" i="0" u="none" strike="noStrike" kern="1200" cap="all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"insert type of security use"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-23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located in the top right hand part of the slide.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200" b="0" i="0">
              <a:solidFill>
                <a:schemeClr val="tx1"/>
              </a:solidFill>
              <a:latin typeface="Arial Regular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slides must be classified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including the cover, index, etc.</a:t>
            </a:r>
            <a:r>
              <a:rPr kumimoji="0" lang="es-ES_tradnl" alt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32482-8739-1045-ADFE-FCE77DF25C0F}"/>
              </a:ext>
            </a:extLst>
          </p:cNvPr>
          <p:cNvGrpSpPr/>
          <p:nvPr/>
        </p:nvGrpSpPr>
        <p:grpSpPr>
          <a:xfrm>
            <a:off x="8602347" y="187656"/>
            <a:ext cx="358774" cy="3541790"/>
            <a:chOff x="11469795" y="250209"/>
            <a:chExt cx="478365" cy="40561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C05CB1-68D8-AA48-AAF3-2EFD90261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69795" y="4306347"/>
              <a:ext cx="47836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40F0E8-C708-E84D-BC86-B9F7C4CCF8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11"/>
              <a:ext cx="0" cy="4056136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C2142-48A9-F44B-A76C-406FD79D9290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/>
        </p:nvSpPr>
        <p:spPr>
          <a:xfrm>
            <a:off x="6991350" y="75805"/>
            <a:ext cx="1869459" cy="212328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ACE021C-2A59-4EF6-B2ED-453C4913FAC7}"/>
              </a:ext>
            </a:extLst>
          </p:cNvPr>
          <p:cNvSpPr/>
          <p:nvPr/>
        </p:nvSpPr>
        <p:spPr>
          <a:xfrm>
            <a:off x="359569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15A48AC-6783-432D-B0F6-E18D833B1B49}"/>
              </a:ext>
            </a:extLst>
          </p:cNvPr>
          <p:cNvSpPr/>
          <p:nvPr/>
        </p:nvSpPr>
        <p:spPr>
          <a:xfrm>
            <a:off x="2513120" y="1402383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5EA07AC-5B42-460D-A342-2CD07126E95F}"/>
              </a:ext>
            </a:extLst>
          </p:cNvPr>
          <p:cNvSpPr/>
          <p:nvPr/>
        </p:nvSpPr>
        <p:spPr>
          <a:xfrm>
            <a:off x="4666671" y="1402382"/>
            <a:ext cx="1966772" cy="179745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073C5F5-3A8F-4CBA-B1DC-4C2009992A11}"/>
              </a:ext>
            </a:extLst>
          </p:cNvPr>
          <p:cNvSpPr/>
          <p:nvPr/>
        </p:nvSpPr>
        <p:spPr>
          <a:xfrm>
            <a:off x="6813895" y="1402383"/>
            <a:ext cx="1966772" cy="179746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>
              <a:latin typeface="Arial Regular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86952CC-0479-48FA-B151-2E55F5830525}"/>
              </a:ext>
            </a:extLst>
          </p:cNvPr>
          <p:cNvSpPr txBox="1"/>
          <p:nvPr/>
        </p:nvSpPr>
        <p:spPr bwMode="auto">
          <a:xfrm>
            <a:off x="411480" y="1491681"/>
            <a:ext cx="179614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numCol="1" spcCol="360000" rtlCol="0">
            <a:spAutoFit/>
          </a:bodyPr>
          <a:lstStyle/>
          <a:p>
            <a:pPr lvl="0" defTabSz="685800" eaLnBrk="1" hangingPunct="1">
              <a:defRPr/>
            </a:pPr>
            <a:r>
              <a:rPr lang="es-ES" sz="1200" b="0" i="0">
                <a:solidFill>
                  <a:schemeClr val="tx1"/>
                </a:solidFill>
                <a:latin typeface="Arial Regular"/>
              </a:rPr>
              <a:t>PUBLIC USE:</a:t>
            </a:r>
            <a:br>
              <a:rPr lang="es-ES" sz="1200" b="0" i="0">
                <a:solidFill>
                  <a:schemeClr val="tx1"/>
                </a:solidFill>
                <a:latin typeface="Arial Regular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whose disclosure does not affect the company in terms of image and/or economic loss.</a:t>
            </a:r>
            <a:endParaRPr kumimoji="0" lang="es-ES_tradnl" alt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050" b="0" i="0">
              <a:solidFill>
                <a:schemeClr val="tx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75251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23529" y="1464075"/>
            <a:ext cx="8474306" cy="2215352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4500" b="0" i="0" kern="1200" spc="-75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425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025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/>
        </p:nvSpPr>
        <p:spPr>
          <a:xfrm>
            <a:off x="4464050" y="4737100"/>
            <a:ext cx="2159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/>
        </p:nvSpPr>
        <p:spPr>
          <a:xfrm>
            <a:off x="177801" y="4591051"/>
            <a:ext cx="8737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17000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7888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286322611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225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73273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3784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6973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62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9093" y="1427975"/>
            <a:ext cx="4895338" cy="3060681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20450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1410891"/>
            <a:ext cx="2930535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857230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3820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2886" y="1410892"/>
            <a:ext cx="8491545" cy="3077765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83446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99057" y="1427975"/>
            <a:ext cx="8485374" cy="46806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9057" y="2006974"/>
            <a:ext cx="8485374" cy="2481682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37214" y="784316"/>
            <a:ext cx="6675698" cy="4089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37214" y="250031"/>
            <a:ext cx="6675698" cy="5309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8306722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9057" y="1193281"/>
            <a:ext cx="8424863" cy="3343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99057" y="784316"/>
            <a:ext cx="5623112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99058" y="250031"/>
            <a:ext cx="5623111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0F4AEB7-43B0-A042-B908-DC69A66D49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3" cy="15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B2C59-3D57-4D4E-AC3D-18F892F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5" y="4705106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9495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5227" y="-1960"/>
            <a:ext cx="4978774" cy="2934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914378" indent="0" algn="ctr">
              <a:buNone/>
              <a:defRPr sz="1350" b="0" i="0">
                <a:latin typeface="Arial Regular"/>
              </a:defRPr>
            </a:lvl3pPr>
          </a:lstStyle>
          <a:p>
            <a:pPr lvl="2"/>
            <a:r>
              <a:rPr lang="en-US" dirty="0"/>
              <a:t>Drag and drop an image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31228934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78887" y="1991071"/>
            <a:ext cx="2942945" cy="241620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1582105"/>
            <a:ext cx="2942945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8" y="1047821"/>
            <a:ext cx="2942944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86900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4243449025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63316" y="2569791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0256" y="-1960"/>
            <a:ext cx="229131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85201" y="2569791"/>
            <a:ext cx="2284246" cy="257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</p:spTree>
    <p:extLst>
      <p:ext uri="{BB962C8B-B14F-4D97-AF65-F5344CB8AC3E}">
        <p14:creationId xmlns:p14="http://schemas.microsoft.com/office/powerpoint/2010/main" val="360210410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663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4438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80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7325" y="1443038"/>
            <a:ext cx="1403141" cy="168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78887" y="784316"/>
            <a:ext cx="5562599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8887" y="250031"/>
            <a:ext cx="5562599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6306868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85044254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3462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3462" y="2569465"/>
            <a:ext cx="4300538" cy="2574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7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3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21384216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64" y="4460557"/>
            <a:ext cx="1936537" cy="682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40091" y="4849174"/>
            <a:ext cx="549023" cy="174362"/>
            <a:chOff x="468313" y="351632"/>
            <a:chExt cx="844550" cy="268288"/>
          </a:xfrm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68313" y="434182"/>
              <a:ext cx="144463" cy="185738"/>
            </a:xfrm>
            <a:custGeom>
              <a:avLst/>
              <a:gdLst>
                <a:gd name="T0" fmla="*/ 385 w 385"/>
                <a:gd name="T1" fmla="*/ 21 h 491"/>
                <a:gd name="T2" fmla="*/ 262 w 385"/>
                <a:gd name="T3" fmla="*/ 0 h 491"/>
                <a:gd name="T4" fmla="*/ 0 w 385"/>
                <a:gd name="T5" fmla="*/ 247 h 491"/>
                <a:gd name="T6" fmla="*/ 249 w 385"/>
                <a:gd name="T7" fmla="*/ 491 h 491"/>
                <a:gd name="T8" fmla="*/ 385 w 385"/>
                <a:gd name="T9" fmla="*/ 465 h 491"/>
                <a:gd name="T10" fmla="*/ 385 w 385"/>
                <a:gd name="T11" fmla="*/ 341 h 491"/>
                <a:gd name="T12" fmla="*/ 290 w 385"/>
                <a:gd name="T13" fmla="*/ 358 h 491"/>
                <a:gd name="T14" fmla="*/ 162 w 385"/>
                <a:gd name="T15" fmla="*/ 250 h 491"/>
                <a:gd name="T16" fmla="*/ 292 w 385"/>
                <a:gd name="T17" fmla="*/ 135 h 491"/>
                <a:gd name="T18" fmla="*/ 385 w 385"/>
                <a:gd name="T19" fmla="*/ 152 h 491"/>
                <a:gd name="T20" fmla="*/ 385 w 385"/>
                <a:gd name="T21" fmla="*/ 2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5" h="491">
                  <a:moveTo>
                    <a:pt x="385" y="21"/>
                  </a:moveTo>
                  <a:cubicBezTo>
                    <a:pt x="348" y="10"/>
                    <a:pt x="297" y="0"/>
                    <a:pt x="262" y="0"/>
                  </a:cubicBezTo>
                  <a:cubicBezTo>
                    <a:pt x="117" y="0"/>
                    <a:pt x="0" y="88"/>
                    <a:pt x="0" y="247"/>
                  </a:cubicBezTo>
                  <a:cubicBezTo>
                    <a:pt x="0" y="409"/>
                    <a:pt x="113" y="491"/>
                    <a:pt x="249" y="491"/>
                  </a:cubicBezTo>
                  <a:cubicBezTo>
                    <a:pt x="288" y="491"/>
                    <a:pt x="349" y="483"/>
                    <a:pt x="385" y="465"/>
                  </a:cubicBezTo>
                  <a:cubicBezTo>
                    <a:pt x="385" y="341"/>
                    <a:pt x="385" y="341"/>
                    <a:pt x="385" y="341"/>
                  </a:cubicBezTo>
                  <a:cubicBezTo>
                    <a:pt x="354" y="353"/>
                    <a:pt x="318" y="358"/>
                    <a:pt x="290" y="358"/>
                  </a:cubicBezTo>
                  <a:cubicBezTo>
                    <a:pt x="231" y="358"/>
                    <a:pt x="162" y="323"/>
                    <a:pt x="162" y="250"/>
                  </a:cubicBezTo>
                  <a:cubicBezTo>
                    <a:pt x="162" y="167"/>
                    <a:pt x="227" y="135"/>
                    <a:pt x="292" y="135"/>
                  </a:cubicBezTo>
                  <a:cubicBezTo>
                    <a:pt x="323" y="135"/>
                    <a:pt x="358" y="145"/>
                    <a:pt x="385" y="152"/>
                  </a:cubicBezTo>
                  <a:lnTo>
                    <a:pt x="385" y="21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16"/>
            <p:cNvSpPr>
              <a:spLocks noEditPoints="1"/>
            </p:cNvSpPr>
            <p:nvPr userDrawn="1"/>
          </p:nvSpPr>
          <p:spPr bwMode="auto">
            <a:xfrm>
              <a:off x="1100138" y="435770"/>
              <a:ext cx="171450" cy="182563"/>
            </a:xfrm>
            <a:custGeom>
              <a:avLst/>
              <a:gdLst>
                <a:gd name="T0" fmla="*/ 158 w 455"/>
                <a:gd name="T1" fmla="*/ 487 h 487"/>
                <a:gd name="T2" fmla="*/ 296 w 455"/>
                <a:gd name="T3" fmla="*/ 428 h 487"/>
                <a:gd name="T4" fmla="*/ 296 w 455"/>
                <a:gd name="T5" fmla="*/ 476 h 487"/>
                <a:gd name="T6" fmla="*/ 455 w 455"/>
                <a:gd name="T7" fmla="*/ 476 h 487"/>
                <a:gd name="T8" fmla="*/ 455 w 455"/>
                <a:gd name="T9" fmla="*/ 207 h 487"/>
                <a:gd name="T10" fmla="*/ 408 w 455"/>
                <a:gd name="T11" fmla="*/ 58 h 487"/>
                <a:gd name="T12" fmla="*/ 230 w 455"/>
                <a:gd name="T13" fmla="*/ 0 h 487"/>
                <a:gd name="T14" fmla="*/ 37 w 455"/>
                <a:gd name="T15" fmla="*/ 38 h 487"/>
                <a:gd name="T16" fmla="*/ 37 w 455"/>
                <a:gd name="T17" fmla="*/ 156 h 487"/>
                <a:gd name="T18" fmla="*/ 203 w 455"/>
                <a:gd name="T19" fmla="*/ 127 h 487"/>
                <a:gd name="T20" fmla="*/ 297 w 455"/>
                <a:gd name="T21" fmla="*/ 203 h 487"/>
                <a:gd name="T22" fmla="*/ 297 w 455"/>
                <a:gd name="T23" fmla="*/ 211 h 487"/>
                <a:gd name="T24" fmla="*/ 184 w 455"/>
                <a:gd name="T25" fmla="*/ 193 h 487"/>
                <a:gd name="T26" fmla="*/ 0 w 455"/>
                <a:gd name="T27" fmla="*/ 340 h 487"/>
                <a:gd name="T28" fmla="*/ 0 w 455"/>
                <a:gd name="T29" fmla="*/ 342 h 487"/>
                <a:gd name="T30" fmla="*/ 158 w 455"/>
                <a:gd name="T31" fmla="*/ 487 h 487"/>
                <a:gd name="T32" fmla="*/ 217 w 455"/>
                <a:gd name="T33" fmla="*/ 384 h 487"/>
                <a:gd name="T34" fmla="*/ 159 w 455"/>
                <a:gd name="T35" fmla="*/ 332 h 487"/>
                <a:gd name="T36" fmla="*/ 159 w 455"/>
                <a:gd name="T37" fmla="*/ 331 h 487"/>
                <a:gd name="T38" fmla="*/ 234 w 455"/>
                <a:gd name="T39" fmla="*/ 273 h 487"/>
                <a:gd name="T40" fmla="*/ 298 w 455"/>
                <a:gd name="T41" fmla="*/ 288 h 487"/>
                <a:gd name="T42" fmla="*/ 217 w 455"/>
                <a:gd name="T43" fmla="*/ 3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5" h="487">
                  <a:moveTo>
                    <a:pt x="158" y="487"/>
                  </a:moveTo>
                  <a:cubicBezTo>
                    <a:pt x="220" y="487"/>
                    <a:pt x="264" y="463"/>
                    <a:pt x="296" y="428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455" y="476"/>
                    <a:pt x="455" y="476"/>
                    <a:pt x="455" y="476"/>
                  </a:cubicBezTo>
                  <a:cubicBezTo>
                    <a:pt x="455" y="207"/>
                    <a:pt x="455" y="207"/>
                    <a:pt x="455" y="207"/>
                  </a:cubicBezTo>
                  <a:cubicBezTo>
                    <a:pt x="455" y="141"/>
                    <a:pt x="444" y="92"/>
                    <a:pt x="408" y="58"/>
                  </a:cubicBezTo>
                  <a:cubicBezTo>
                    <a:pt x="371" y="20"/>
                    <a:pt x="314" y="0"/>
                    <a:pt x="230" y="0"/>
                  </a:cubicBezTo>
                  <a:cubicBezTo>
                    <a:pt x="162" y="1"/>
                    <a:pt x="98" y="18"/>
                    <a:pt x="37" y="38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90" y="136"/>
                    <a:pt x="154" y="127"/>
                    <a:pt x="203" y="127"/>
                  </a:cubicBezTo>
                  <a:cubicBezTo>
                    <a:pt x="266" y="127"/>
                    <a:pt x="297" y="155"/>
                    <a:pt x="297" y="203"/>
                  </a:cubicBezTo>
                  <a:cubicBezTo>
                    <a:pt x="297" y="211"/>
                    <a:pt x="297" y="211"/>
                    <a:pt x="297" y="211"/>
                  </a:cubicBezTo>
                  <a:cubicBezTo>
                    <a:pt x="270" y="202"/>
                    <a:pt x="227" y="193"/>
                    <a:pt x="184" y="193"/>
                  </a:cubicBezTo>
                  <a:cubicBezTo>
                    <a:pt x="74" y="193"/>
                    <a:pt x="0" y="243"/>
                    <a:pt x="0" y="340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435"/>
                    <a:pt x="69" y="487"/>
                    <a:pt x="158" y="487"/>
                  </a:cubicBezTo>
                  <a:moveTo>
                    <a:pt x="217" y="384"/>
                  </a:moveTo>
                  <a:cubicBezTo>
                    <a:pt x="183" y="384"/>
                    <a:pt x="159" y="364"/>
                    <a:pt x="159" y="332"/>
                  </a:cubicBezTo>
                  <a:cubicBezTo>
                    <a:pt x="159" y="331"/>
                    <a:pt x="159" y="331"/>
                    <a:pt x="159" y="331"/>
                  </a:cubicBezTo>
                  <a:cubicBezTo>
                    <a:pt x="159" y="296"/>
                    <a:pt x="187" y="273"/>
                    <a:pt x="234" y="273"/>
                  </a:cubicBezTo>
                  <a:cubicBezTo>
                    <a:pt x="259" y="273"/>
                    <a:pt x="280" y="280"/>
                    <a:pt x="298" y="288"/>
                  </a:cubicBezTo>
                  <a:cubicBezTo>
                    <a:pt x="298" y="347"/>
                    <a:pt x="265" y="384"/>
                    <a:pt x="217" y="384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912813" y="435770"/>
              <a:ext cx="173038" cy="179388"/>
            </a:xfrm>
            <a:custGeom>
              <a:avLst/>
              <a:gdLst>
                <a:gd name="T0" fmla="*/ 0 w 457"/>
                <a:gd name="T1" fmla="*/ 13 h 475"/>
                <a:gd name="T2" fmla="*/ 157 w 457"/>
                <a:gd name="T3" fmla="*/ 13 h 475"/>
                <a:gd name="T4" fmla="*/ 157 w 457"/>
                <a:gd name="T5" fmla="*/ 83 h 475"/>
                <a:gd name="T6" fmla="*/ 164 w 457"/>
                <a:gd name="T7" fmla="*/ 75 h 475"/>
                <a:gd name="T8" fmla="*/ 301 w 457"/>
                <a:gd name="T9" fmla="*/ 0 h 475"/>
                <a:gd name="T10" fmla="*/ 457 w 457"/>
                <a:gd name="T11" fmla="*/ 169 h 475"/>
                <a:gd name="T12" fmla="*/ 457 w 457"/>
                <a:gd name="T13" fmla="*/ 475 h 475"/>
                <a:gd name="T14" fmla="*/ 300 w 457"/>
                <a:gd name="T15" fmla="*/ 475 h 475"/>
                <a:gd name="T16" fmla="*/ 300 w 457"/>
                <a:gd name="T17" fmla="*/ 222 h 475"/>
                <a:gd name="T18" fmla="*/ 230 w 457"/>
                <a:gd name="T19" fmla="*/ 139 h 475"/>
                <a:gd name="T20" fmla="*/ 157 w 457"/>
                <a:gd name="T21" fmla="*/ 222 h 475"/>
                <a:gd name="T22" fmla="*/ 157 w 457"/>
                <a:gd name="T23" fmla="*/ 475 h 475"/>
                <a:gd name="T24" fmla="*/ 0 w 457"/>
                <a:gd name="T25" fmla="*/ 475 h 475"/>
                <a:gd name="T26" fmla="*/ 0 w 457"/>
                <a:gd name="T27" fmla="*/ 1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475">
                  <a:moveTo>
                    <a:pt x="0" y="13"/>
                  </a:moveTo>
                  <a:cubicBezTo>
                    <a:pt x="157" y="13"/>
                    <a:pt x="157" y="13"/>
                    <a:pt x="157" y="1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94" y="37"/>
                    <a:pt x="236" y="0"/>
                    <a:pt x="301" y="0"/>
                  </a:cubicBezTo>
                  <a:cubicBezTo>
                    <a:pt x="399" y="0"/>
                    <a:pt x="457" y="64"/>
                    <a:pt x="457" y="169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300" y="475"/>
                    <a:pt x="300" y="475"/>
                    <a:pt x="300" y="475"/>
                  </a:cubicBezTo>
                  <a:cubicBezTo>
                    <a:pt x="300" y="222"/>
                    <a:pt x="300" y="222"/>
                    <a:pt x="300" y="222"/>
                  </a:cubicBezTo>
                  <a:cubicBezTo>
                    <a:pt x="300" y="169"/>
                    <a:pt x="272" y="139"/>
                    <a:pt x="230" y="139"/>
                  </a:cubicBezTo>
                  <a:cubicBezTo>
                    <a:pt x="188" y="139"/>
                    <a:pt x="157" y="169"/>
                    <a:pt x="157" y="222"/>
                  </a:cubicBezTo>
                  <a:cubicBezTo>
                    <a:pt x="157" y="475"/>
                    <a:pt x="157" y="475"/>
                    <a:pt x="157" y="475"/>
                  </a:cubicBezTo>
                  <a:cubicBezTo>
                    <a:pt x="0" y="475"/>
                    <a:pt x="0" y="475"/>
                    <a:pt x="0" y="47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8"/>
            <p:cNvSpPr>
              <a:spLocks noEditPoints="1"/>
            </p:cNvSpPr>
            <p:nvPr userDrawn="1"/>
          </p:nvSpPr>
          <p:spPr bwMode="auto">
            <a:xfrm>
              <a:off x="636588" y="429420"/>
              <a:ext cx="258763" cy="190500"/>
            </a:xfrm>
            <a:custGeom>
              <a:avLst/>
              <a:gdLst>
                <a:gd name="T0" fmla="*/ 683 w 683"/>
                <a:gd name="T1" fmla="*/ 433 h 506"/>
                <a:gd name="T2" fmla="*/ 484 w 683"/>
                <a:gd name="T3" fmla="*/ 502 h 506"/>
                <a:gd name="T4" fmla="*/ 331 w 683"/>
                <a:gd name="T5" fmla="*/ 455 h 506"/>
                <a:gd name="T6" fmla="*/ 119 w 683"/>
                <a:gd name="T7" fmla="*/ 494 h 506"/>
                <a:gd name="T8" fmla="*/ 0 w 683"/>
                <a:gd name="T9" fmla="*/ 322 h 506"/>
                <a:gd name="T10" fmla="*/ 0 w 683"/>
                <a:gd name="T11" fmla="*/ 33 h 506"/>
                <a:gd name="T12" fmla="*/ 147 w 683"/>
                <a:gd name="T13" fmla="*/ 33 h 506"/>
                <a:gd name="T14" fmla="*/ 151 w 683"/>
                <a:gd name="T15" fmla="*/ 274 h 506"/>
                <a:gd name="T16" fmla="*/ 264 w 683"/>
                <a:gd name="T17" fmla="*/ 374 h 506"/>
                <a:gd name="T18" fmla="*/ 239 w 683"/>
                <a:gd name="T19" fmla="*/ 258 h 506"/>
                <a:gd name="T20" fmla="*/ 485 w 683"/>
                <a:gd name="T21" fmla="*/ 0 h 506"/>
                <a:gd name="T22" fmla="*/ 623 w 683"/>
                <a:gd name="T23" fmla="*/ 225 h 506"/>
                <a:gd name="T24" fmla="*/ 475 w 683"/>
                <a:gd name="T25" fmla="*/ 369 h 506"/>
                <a:gd name="T26" fmla="*/ 683 w 683"/>
                <a:gd name="T27" fmla="*/ 342 h 506"/>
                <a:gd name="T28" fmla="*/ 683 w 683"/>
                <a:gd name="T29" fmla="*/ 433 h 506"/>
                <a:gd name="T30" fmla="*/ 514 w 683"/>
                <a:gd name="T31" fmla="*/ 231 h 506"/>
                <a:gd name="T32" fmla="*/ 477 w 683"/>
                <a:gd name="T33" fmla="*/ 134 h 506"/>
                <a:gd name="T34" fmla="*/ 422 w 683"/>
                <a:gd name="T35" fmla="*/ 310 h 506"/>
                <a:gd name="T36" fmla="*/ 514 w 683"/>
                <a:gd name="T37" fmla="*/ 23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506">
                  <a:moveTo>
                    <a:pt x="683" y="433"/>
                  </a:moveTo>
                  <a:cubicBezTo>
                    <a:pt x="634" y="467"/>
                    <a:pt x="566" y="502"/>
                    <a:pt x="484" y="502"/>
                  </a:cubicBezTo>
                  <a:cubicBezTo>
                    <a:pt x="425" y="502"/>
                    <a:pt x="372" y="483"/>
                    <a:pt x="331" y="455"/>
                  </a:cubicBezTo>
                  <a:cubicBezTo>
                    <a:pt x="247" y="493"/>
                    <a:pt x="183" y="506"/>
                    <a:pt x="119" y="494"/>
                  </a:cubicBezTo>
                  <a:cubicBezTo>
                    <a:pt x="15" y="476"/>
                    <a:pt x="0" y="383"/>
                    <a:pt x="0" y="3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8" y="174"/>
                    <a:pt x="151" y="274"/>
                  </a:cubicBezTo>
                  <a:cubicBezTo>
                    <a:pt x="154" y="356"/>
                    <a:pt x="172" y="400"/>
                    <a:pt x="264" y="374"/>
                  </a:cubicBezTo>
                  <a:cubicBezTo>
                    <a:pt x="248" y="340"/>
                    <a:pt x="239" y="300"/>
                    <a:pt x="239" y="258"/>
                  </a:cubicBezTo>
                  <a:cubicBezTo>
                    <a:pt x="242" y="122"/>
                    <a:pt x="346" y="0"/>
                    <a:pt x="485" y="0"/>
                  </a:cubicBezTo>
                  <a:cubicBezTo>
                    <a:pt x="642" y="0"/>
                    <a:pt x="680" y="134"/>
                    <a:pt x="623" y="225"/>
                  </a:cubicBezTo>
                  <a:cubicBezTo>
                    <a:pt x="587" y="282"/>
                    <a:pt x="532" y="330"/>
                    <a:pt x="475" y="369"/>
                  </a:cubicBezTo>
                  <a:cubicBezTo>
                    <a:pt x="531" y="410"/>
                    <a:pt x="621" y="381"/>
                    <a:pt x="683" y="342"/>
                  </a:cubicBezTo>
                  <a:lnTo>
                    <a:pt x="683" y="433"/>
                  </a:lnTo>
                  <a:close/>
                  <a:moveTo>
                    <a:pt x="514" y="231"/>
                  </a:moveTo>
                  <a:cubicBezTo>
                    <a:pt x="568" y="163"/>
                    <a:pt x="525" y="122"/>
                    <a:pt x="477" y="134"/>
                  </a:cubicBezTo>
                  <a:cubicBezTo>
                    <a:pt x="435" y="144"/>
                    <a:pt x="369" y="212"/>
                    <a:pt x="422" y="310"/>
                  </a:cubicBezTo>
                  <a:cubicBezTo>
                    <a:pt x="460" y="285"/>
                    <a:pt x="492" y="259"/>
                    <a:pt x="514" y="231"/>
                  </a:cubicBezTo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Oval 19"/>
            <p:cNvSpPr>
              <a:spLocks noChangeArrowheads="1"/>
            </p:cNvSpPr>
            <p:nvPr userDrawn="1"/>
          </p:nvSpPr>
          <p:spPr bwMode="auto">
            <a:xfrm>
              <a:off x="631826" y="351632"/>
              <a:ext cx="66675" cy="66675"/>
            </a:xfrm>
            <a:prstGeom prst="ellipse">
              <a:avLst/>
            </a:pr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1290638" y="592932"/>
              <a:ext cx="22225" cy="22225"/>
            </a:xfrm>
            <a:custGeom>
              <a:avLst/>
              <a:gdLst>
                <a:gd name="T0" fmla="*/ 29 w 58"/>
                <a:gd name="T1" fmla="*/ 0 h 57"/>
                <a:gd name="T2" fmla="*/ 58 w 58"/>
                <a:gd name="T3" fmla="*/ 28 h 57"/>
                <a:gd name="T4" fmla="*/ 29 w 58"/>
                <a:gd name="T5" fmla="*/ 57 h 57"/>
                <a:gd name="T6" fmla="*/ 0 w 58"/>
                <a:gd name="T7" fmla="*/ 29 h 57"/>
                <a:gd name="T8" fmla="*/ 29 w 58"/>
                <a:gd name="T9" fmla="*/ 0 h 57"/>
                <a:gd name="T10" fmla="*/ 29 w 58"/>
                <a:gd name="T11" fmla="*/ 53 h 57"/>
                <a:gd name="T12" fmla="*/ 54 w 58"/>
                <a:gd name="T13" fmla="*/ 28 h 57"/>
                <a:gd name="T14" fmla="*/ 29 w 58"/>
                <a:gd name="T15" fmla="*/ 4 h 57"/>
                <a:gd name="T16" fmla="*/ 5 w 58"/>
                <a:gd name="T17" fmla="*/ 29 h 57"/>
                <a:gd name="T18" fmla="*/ 29 w 58"/>
                <a:gd name="T19" fmla="*/ 53 h 57"/>
                <a:gd name="T20" fmla="*/ 19 w 58"/>
                <a:gd name="T21" fmla="*/ 12 h 57"/>
                <a:gd name="T22" fmla="*/ 31 w 58"/>
                <a:gd name="T23" fmla="*/ 12 h 57"/>
                <a:gd name="T24" fmla="*/ 43 w 58"/>
                <a:gd name="T25" fmla="*/ 22 h 57"/>
                <a:gd name="T26" fmla="*/ 34 w 58"/>
                <a:gd name="T27" fmla="*/ 31 h 57"/>
                <a:gd name="T28" fmla="*/ 43 w 58"/>
                <a:gd name="T29" fmla="*/ 45 h 57"/>
                <a:gd name="T30" fmla="*/ 38 w 58"/>
                <a:gd name="T31" fmla="*/ 45 h 57"/>
                <a:gd name="T32" fmla="*/ 29 w 58"/>
                <a:gd name="T33" fmla="*/ 31 h 57"/>
                <a:gd name="T34" fmla="*/ 23 w 58"/>
                <a:gd name="T35" fmla="*/ 31 h 57"/>
                <a:gd name="T36" fmla="*/ 23 w 58"/>
                <a:gd name="T37" fmla="*/ 45 h 57"/>
                <a:gd name="T38" fmla="*/ 19 w 58"/>
                <a:gd name="T39" fmla="*/ 45 h 57"/>
                <a:gd name="T40" fmla="*/ 19 w 58"/>
                <a:gd name="T41" fmla="*/ 12 h 57"/>
                <a:gd name="T42" fmla="*/ 23 w 58"/>
                <a:gd name="T43" fmla="*/ 27 h 57"/>
                <a:gd name="T44" fmla="*/ 29 w 58"/>
                <a:gd name="T45" fmla="*/ 27 h 57"/>
                <a:gd name="T46" fmla="*/ 38 w 58"/>
                <a:gd name="T47" fmla="*/ 21 h 57"/>
                <a:gd name="T48" fmla="*/ 30 w 58"/>
                <a:gd name="T49" fmla="*/ 16 h 57"/>
                <a:gd name="T50" fmla="*/ 23 w 58"/>
                <a:gd name="T51" fmla="*/ 16 h 57"/>
                <a:gd name="T52" fmla="*/ 23 w 58"/>
                <a:gd name="T5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45" y="0"/>
                    <a:pt x="58" y="12"/>
                    <a:pt x="58" y="28"/>
                  </a:cubicBezTo>
                  <a:cubicBezTo>
                    <a:pt x="58" y="45"/>
                    <a:pt x="45" y="57"/>
                    <a:pt x="29" y="57"/>
                  </a:cubicBezTo>
                  <a:cubicBezTo>
                    <a:pt x="14" y="57"/>
                    <a:pt x="0" y="45"/>
                    <a:pt x="0" y="29"/>
                  </a:cubicBezTo>
                  <a:cubicBezTo>
                    <a:pt x="0" y="12"/>
                    <a:pt x="14" y="0"/>
                    <a:pt x="29" y="0"/>
                  </a:cubicBezTo>
                  <a:moveTo>
                    <a:pt x="29" y="53"/>
                  </a:moveTo>
                  <a:cubicBezTo>
                    <a:pt x="43" y="53"/>
                    <a:pt x="54" y="42"/>
                    <a:pt x="54" y="28"/>
                  </a:cubicBezTo>
                  <a:cubicBezTo>
                    <a:pt x="54" y="15"/>
                    <a:pt x="43" y="4"/>
                    <a:pt x="29" y="4"/>
                  </a:cubicBezTo>
                  <a:cubicBezTo>
                    <a:pt x="16" y="4"/>
                    <a:pt x="5" y="15"/>
                    <a:pt x="5" y="29"/>
                  </a:cubicBezTo>
                  <a:cubicBezTo>
                    <a:pt x="5" y="42"/>
                    <a:pt x="16" y="53"/>
                    <a:pt x="29" y="53"/>
                  </a:cubicBezTo>
                  <a:moveTo>
                    <a:pt x="19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9" y="12"/>
                    <a:pt x="43" y="15"/>
                    <a:pt x="43" y="22"/>
                  </a:cubicBezTo>
                  <a:cubicBezTo>
                    <a:pt x="43" y="28"/>
                    <a:pt x="39" y="30"/>
                    <a:pt x="34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9" y="45"/>
                    <a:pt x="19" y="45"/>
                    <a:pt x="19" y="45"/>
                  </a:cubicBezTo>
                  <a:lnTo>
                    <a:pt x="19" y="12"/>
                  </a:lnTo>
                  <a:close/>
                  <a:moveTo>
                    <a:pt x="23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34" y="27"/>
                    <a:pt x="38" y="27"/>
                    <a:pt x="38" y="21"/>
                  </a:cubicBezTo>
                  <a:cubicBezTo>
                    <a:pt x="38" y="17"/>
                    <a:pt x="34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27"/>
                  </a:lnTo>
                  <a:close/>
                </a:path>
              </a:pathLst>
            </a:custGeom>
            <a:solidFill>
              <a:srgbClr val="C7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777261" y="4852052"/>
            <a:ext cx="2133600" cy="273844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915F22-A628-4E8E-9DBD-986B65DD8195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2630077"/>
            <a:ext cx="2158471" cy="25174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3462" y="-9144"/>
            <a:ext cx="2158471" cy="2639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2630077"/>
            <a:ext cx="2142067" cy="2517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01934" y="-9144"/>
            <a:ext cx="2142067" cy="2639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54891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01934" y="1725217"/>
            <a:ext cx="2142067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43462" y="0"/>
            <a:ext cx="2158471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01934" y="0"/>
            <a:ext cx="2142067" cy="1725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43462" y="3458061"/>
            <a:ext cx="2158471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01934" y="3458061"/>
            <a:ext cx="2142067" cy="1685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43462" y="1725217"/>
            <a:ext cx="2158471" cy="173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88973" y="1197848"/>
            <a:ext cx="3874818" cy="3264192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3" y="788882"/>
            <a:ext cx="3874817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4" y="254598"/>
            <a:ext cx="3874817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736514136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30053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7855239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9144"/>
            <a:ext cx="4300538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69464"/>
            <a:ext cx="4300538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9" y="1193282"/>
            <a:ext cx="3804222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10" y="784316"/>
            <a:ext cx="3804221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11" y="250031"/>
            <a:ext cx="3804221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556142041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7674" y="-9145"/>
            <a:ext cx="2158471" cy="2655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50798" y="-9145"/>
            <a:ext cx="2142067" cy="2655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74" y="2646759"/>
            <a:ext cx="2158471" cy="2500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0798" y="2646759"/>
            <a:ext cx="2142067" cy="2500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68013666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699428"/>
            <a:ext cx="2155372" cy="1775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74720"/>
            <a:ext cx="2155372" cy="16687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18510" y="-1"/>
            <a:ext cx="2173881" cy="17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55372" y="1695659"/>
            <a:ext cx="2137493" cy="177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55372" y="-1"/>
            <a:ext cx="2137493" cy="170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5372" y="3474470"/>
            <a:ext cx="2137493" cy="1669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80208" y="1193282"/>
            <a:ext cx="3804223" cy="340765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80208" y="784316"/>
            <a:ext cx="3804222" cy="4089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80209" y="250031"/>
            <a:ext cx="3804222" cy="5309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20387740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9093" y="0"/>
            <a:ext cx="525490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222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9093" y="-9144"/>
            <a:ext cx="5254907" cy="2580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093" y="2569465"/>
            <a:ext cx="5254907" cy="2574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500" b="0" i="0">
                <a:latin typeface="Arial Regular"/>
              </a:defRPr>
            </a:lvl1pPr>
          </a:lstStyle>
          <a:p>
            <a:r>
              <a:rPr lang="en-US" dirty="0"/>
              <a:t>Drag and drop an image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39998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7798"/>
            <a:ext cx="2569581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8674" y="2577798"/>
            <a:ext cx="2685326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2569581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8674" y="-9144"/>
            <a:ext cx="2685326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41886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9093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9093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60021" y="2571506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60021" y="-9144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430949" y="2571506"/>
            <a:ext cx="1770928" cy="25830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30949" y="-9144"/>
            <a:ext cx="1770928" cy="2583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>
                <a:latin typeface="Arial Regular"/>
              </a:defRPr>
            </a:lvl1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and drop an image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88972" y="1945175"/>
            <a:ext cx="2932983" cy="408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 err="1"/>
              <a:t>Subtitle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88972" y="1410891"/>
            <a:ext cx="2948408" cy="530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2700" b="0" dirty="0" err="1"/>
              <a:t>Main</a:t>
            </a:r>
            <a:r>
              <a:rPr lang="es-ES" altLang="es-ES" sz="2700" b="0" dirty="0"/>
              <a:t> </a:t>
            </a:r>
            <a:r>
              <a:rPr lang="es-ES" altLang="es-ES" sz="2700" b="0" dirty="0" err="1"/>
              <a:t>title</a:t>
            </a:r>
            <a:endParaRPr lang="en-US" sz="27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94005" y="2573870"/>
            <a:ext cx="2927826" cy="1914787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3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800080" indent="-342892">
              <a:buClr>
                <a:schemeClr val="bg1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269" indent="-342892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4317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image" Target="../media/image11.png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54" Type="http://schemas.openxmlformats.org/officeDocument/2006/relationships/image" Target="../media/image12.emf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image" Target="../media/image12.emf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1.pn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4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783138"/>
            <a:ext cx="1704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u="sng"/>
          </a:p>
        </p:txBody>
      </p:sp>
      <p:pic>
        <p:nvPicPr>
          <p:cNvPr id="3" name="Picture 6" descr="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516438"/>
            <a:ext cx="14414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7EA0F4CB-B0B1-4528-8454-4D33F84567F5}" type="slidenum">
              <a:rPr lang="es-ES_tradnl" altLang="en-US" sz="1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sym typeface="Arial" panose="020B0604020202020204" pitchFamily="34" charset="0"/>
              </a:rPr>
              <a:pPr eaLnBrk="1" hangingPunct="1"/>
              <a:t>‹#›</a:t>
            </a:fld>
            <a:endParaRPr lang="es-ES_tradnl" altLang="en-US" sz="110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87" r:id="rId7"/>
    <p:sldLayoutId id="2147485588" r:id="rId8"/>
    <p:sldLayoutId id="2147485592" r:id="rId9"/>
    <p:sldLayoutId id="214748560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2400">
          <a:solidFill>
            <a:srgbClr val="0095A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600">
          <a:solidFill>
            <a:srgbClr val="0095A1"/>
          </a:solidFill>
          <a:latin typeface="Calibri Light" panose="020F0302020204030204" pitchFamily="34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1" r:id="rId1"/>
    <p:sldLayoutId id="2147485682" r:id="rId2"/>
    <p:sldLayoutId id="2147485683" r:id="rId3"/>
    <p:sldLayoutId id="2147485684" r:id="rId4"/>
    <p:sldLayoutId id="2147485685" r:id="rId5"/>
    <p:sldLayoutId id="2147485686" r:id="rId6"/>
    <p:sldLayoutId id="2147485687" r:id="rId7"/>
    <p:sldLayoutId id="2147485688" r:id="rId8"/>
    <p:sldLayoutId id="2147485689" r:id="rId9"/>
    <p:sldLayoutId id="2147485690" r:id="rId10"/>
    <p:sldLayoutId id="2147485691" r:id="rId11"/>
    <p:sldLayoutId id="2147485692" r:id="rId12"/>
    <p:sldLayoutId id="2147485693" r:id="rId13"/>
    <p:sldLayoutId id="2147485694" r:id="rId14"/>
    <p:sldLayoutId id="2147485695" r:id="rId15"/>
    <p:sldLayoutId id="2147485696" r:id="rId16"/>
    <p:sldLayoutId id="2147485697" r:id="rId17"/>
    <p:sldLayoutId id="2147485698" r:id="rId18"/>
    <p:sldLayoutId id="2147485699" r:id="rId19"/>
    <p:sldLayoutId id="2147485700" r:id="rId20"/>
    <p:sldLayoutId id="2147485701" r:id="rId21"/>
    <p:sldLayoutId id="2147485702" r:id="rId22"/>
    <p:sldLayoutId id="2147485703" r:id="rId23"/>
    <p:sldLayoutId id="2147485704" r:id="rId24"/>
    <p:sldLayoutId id="2147485705" r:id="rId25"/>
    <p:sldLayoutId id="2147485706" r:id="rId26"/>
    <p:sldLayoutId id="2147485707" r:id="rId27"/>
    <p:sldLayoutId id="2147485708" r:id="rId28"/>
    <p:sldLayoutId id="2147485709" r:id="rId29"/>
    <p:sldLayoutId id="2147485710" r:id="rId30"/>
    <p:sldLayoutId id="2147485711" r:id="rId31"/>
    <p:sldLayoutId id="2147485712" r:id="rId32"/>
    <p:sldLayoutId id="2147485713" r:id="rId33"/>
    <p:sldLayoutId id="2147485714" r:id="rId34"/>
    <p:sldLayoutId id="2147485715" r:id="rId35"/>
    <p:sldLayoutId id="2147485716" r:id="rId36"/>
    <p:sldLayoutId id="2147485717" r:id="rId37"/>
    <p:sldLayoutId id="2147485718" r:id="rId38"/>
    <p:sldLayoutId id="2147485719" r:id="rId39"/>
    <p:sldLayoutId id="2147485720" r:id="rId40"/>
    <p:sldLayoutId id="2147485721" r:id="rId41"/>
    <p:sldLayoutId id="2147485722" r:id="rId42"/>
    <p:sldLayoutId id="2147485723" r:id="rId43"/>
    <p:sldLayoutId id="2147485724" r:id="rId44"/>
    <p:sldLayoutId id="2147485725" r:id="rId45"/>
    <p:sldLayoutId id="2147485726" r:id="rId46"/>
    <p:sldLayoutId id="2147485728" r:id="rId47"/>
    <p:sldLayoutId id="2147485603" r:id="rId48"/>
    <p:sldLayoutId id="2147485604" r:id="rId49"/>
    <p:sldLayoutId id="2147485605" r:id="rId50"/>
    <p:sldLayoutId id="2147485762" r:id="rId5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0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</p:sldLayoutIdLst>
  <p:txStyles>
    <p:titleStyle>
      <a:lvl1pPr algn="ctr" defTabSz="457189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  <p:sldLayoutId id="2147485794" r:id="rId12"/>
  </p:sldLayoutIdLst>
  <p:txStyles>
    <p:titleStyle>
      <a:lvl1pPr algn="ctr" defTabSz="434848" rtl="0" eaLnBrk="0" fontAlgn="base" hangingPunct="0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34848" rtl="0" eaLnBrk="0" fontAlgn="base" hangingPunct="0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34848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69696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04544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739392" algn="ctr" defTabSz="434848" rtl="0" fontAlgn="base">
        <a:spcBef>
          <a:spcPct val="0"/>
        </a:spcBef>
        <a:spcAft>
          <a:spcPct val="0"/>
        </a:spcAft>
        <a:defRPr sz="418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26136" indent="-326136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06628" indent="-271780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7120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521968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956816" indent="-217424" algn="l" defTabSz="4348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2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391664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26512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261360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696209" indent="-217424" algn="l" defTabSz="434848" rtl="0" eaLnBrk="1" latinLnBrk="0" hangingPunct="1">
        <a:spcBef>
          <a:spcPct val="20000"/>
        </a:spcBef>
        <a:buFont typeface="Arial"/>
        <a:buChar char="•"/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1pPr>
      <a:lvl2pPr marL="434848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2pPr>
      <a:lvl3pPr marL="869696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3pPr>
      <a:lvl4pPr marL="130454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4pPr>
      <a:lvl5pPr marL="1739392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5pPr>
      <a:lvl6pPr marL="2174241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6pPr>
      <a:lvl7pPr marL="2609089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7pPr>
      <a:lvl8pPr marL="3043937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8pPr>
      <a:lvl9pPr marL="3478784" algn="l" defTabSz="434848" rtl="0" eaLnBrk="1" latinLnBrk="0" hangingPunct="1">
        <a:defRPr sz="1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89" r:id="rId6"/>
    <p:sldLayoutId id="2147485591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  <p:sldLayoutId id="2147485570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        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581525"/>
            <a:ext cx="17049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49225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" descr="                                                                                                                    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225800"/>
            <a:ext cx="1403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84CC9-60E8-AB46-BD68-7873B0E62AC2}"/>
              </a:ext>
            </a:extLst>
          </p:cNvPr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398" y="4733104"/>
            <a:ext cx="722481" cy="158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060E2-B28C-B64D-A25A-FECBE6933A89}"/>
              </a:ext>
            </a:extLst>
          </p:cNvPr>
          <p:cNvSpPr>
            <a:spLocks/>
          </p:cNvSpPr>
          <p:nvPr/>
        </p:nvSpPr>
        <p:spPr bwMode="auto">
          <a:xfrm>
            <a:off x="4479027" y="4766511"/>
            <a:ext cx="185948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825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‹#›</a:t>
            </a:fld>
            <a:endParaRPr lang="es-ES_tradnl" altLang="es-ES" sz="825" b="0" i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76540-9779-4544-9832-159795F8364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3" r:id="rId1"/>
    <p:sldLayoutId id="2147485624" r:id="rId2"/>
    <p:sldLayoutId id="2147485625" r:id="rId3"/>
    <p:sldLayoutId id="2147485626" r:id="rId4"/>
    <p:sldLayoutId id="2147485627" r:id="rId5"/>
    <p:sldLayoutId id="2147485628" r:id="rId6"/>
    <p:sldLayoutId id="2147485629" r:id="rId7"/>
    <p:sldLayoutId id="2147485630" r:id="rId8"/>
    <p:sldLayoutId id="2147485631" r:id="rId9"/>
    <p:sldLayoutId id="2147485632" r:id="rId10"/>
    <p:sldLayoutId id="2147485633" r:id="rId11"/>
    <p:sldLayoutId id="2147485634" r:id="rId12"/>
    <p:sldLayoutId id="2147485635" r:id="rId13"/>
    <p:sldLayoutId id="2147485636" r:id="rId14"/>
    <p:sldLayoutId id="2147485637" r:id="rId15"/>
    <p:sldLayoutId id="2147485638" r:id="rId16"/>
    <p:sldLayoutId id="2147485639" r:id="rId17"/>
    <p:sldLayoutId id="2147485640" r:id="rId18"/>
    <p:sldLayoutId id="2147485641" r:id="rId19"/>
    <p:sldLayoutId id="2147485642" r:id="rId20"/>
    <p:sldLayoutId id="2147485643" r:id="rId21"/>
    <p:sldLayoutId id="2147485644" r:id="rId22"/>
    <p:sldLayoutId id="2147485645" r:id="rId23"/>
    <p:sldLayoutId id="2147485646" r:id="rId24"/>
    <p:sldLayoutId id="2147485647" r:id="rId25"/>
    <p:sldLayoutId id="2147485648" r:id="rId26"/>
    <p:sldLayoutId id="2147485649" r:id="rId27"/>
    <p:sldLayoutId id="2147485650" r:id="rId28"/>
    <p:sldLayoutId id="2147485651" r:id="rId29"/>
    <p:sldLayoutId id="2147485652" r:id="rId30"/>
    <p:sldLayoutId id="2147485653" r:id="rId31"/>
    <p:sldLayoutId id="2147485654" r:id="rId32"/>
    <p:sldLayoutId id="2147485655" r:id="rId33"/>
    <p:sldLayoutId id="2147485656" r:id="rId34"/>
    <p:sldLayoutId id="2147485657" r:id="rId35"/>
    <p:sldLayoutId id="2147485658" r:id="rId36"/>
    <p:sldLayoutId id="2147485659" r:id="rId37"/>
    <p:sldLayoutId id="2147485660" r:id="rId38"/>
    <p:sldLayoutId id="2147485661" r:id="rId39"/>
    <p:sldLayoutId id="2147485662" r:id="rId40"/>
    <p:sldLayoutId id="2147485663" r:id="rId41"/>
    <p:sldLayoutId id="2147485664" r:id="rId42"/>
    <p:sldLayoutId id="2147485665" r:id="rId43"/>
    <p:sldLayoutId id="2147485666" r:id="rId44"/>
    <p:sldLayoutId id="2147485667" r:id="rId45"/>
    <p:sldLayoutId id="2147485668" r:id="rId4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1" r:id="rId1"/>
    <p:sldLayoutId id="2147485672" r:id="rId2"/>
    <p:sldLayoutId id="2147485673" r:id="rId3"/>
    <p:sldLayoutId id="2147485674" r:id="rId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683">
          <p15:clr>
            <a:srgbClr val="A4A3A4"/>
          </p15:clr>
        </p15:guide>
        <p15:guide id="6" pos="4974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23" y="4724460"/>
            <a:ext cx="723600" cy="159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956159" y="1153137"/>
            <a:ext cx="18472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s-ES_tradnl" sz="180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/>
        </p:nvSpPr>
        <p:spPr>
          <a:xfrm>
            <a:off x="3221832" y="2571751"/>
            <a:ext cx="4895338" cy="1916906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None/>
            </a:pPr>
            <a:endParaRPr lang="en-US" sz="1350" b="0" i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5" y="4699227"/>
            <a:ext cx="685800" cy="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6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" y="4710288"/>
            <a:ext cx="685800" cy="18859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917" y="4733717"/>
            <a:ext cx="722928" cy="1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031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251" y="2247900"/>
            <a:ext cx="2349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93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</p:sldLayoutIdLst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78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E13FA9A-7D82-4E38-9922-04378433AB08}"/>
              </a:ext>
            </a:extLst>
          </p:cNvPr>
          <p:cNvGrpSpPr>
            <a:grpSpLocks/>
          </p:cNvGrpSpPr>
          <p:nvPr/>
        </p:nvGrpSpPr>
        <p:grpSpPr>
          <a:xfrm>
            <a:off x="1811294" y="1648781"/>
            <a:ext cx="6280948" cy="2795177"/>
            <a:chOff x="2778594" y="3308368"/>
            <a:chExt cx="12726701" cy="5420742"/>
          </a:xfrm>
        </p:grpSpPr>
        <p:sp>
          <p:nvSpPr>
            <p:cNvPr id="15" name="Oval 84">
              <a:extLst>
                <a:ext uri="{FF2B5EF4-FFF2-40B4-BE49-F238E27FC236}">
                  <a16:creationId xmlns:a16="http://schemas.microsoft.com/office/drawing/2014/main" id="{823DFB1F-E2E2-487D-AC0B-0EB4EA7F7EE7}"/>
                </a:ext>
              </a:extLst>
            </p:cNvPr>
            <p:cNvSpPr/>
            <p:nvPr/>
          </p:nvSpPr>
          <p:spPr>
            <a:xfrm>
              <a:off x="3227499" y="6350439"/>
              <a:ext cx="12123758" cy="2298817"/>
            </a:xfrm>
            <a:prstGeom prst="ellipse">
              <a:avLst/>
            </a:prstGeom>
            <a:solidFill>
              <a:srgbClr val="D9F8FF"/>
            </a:solidFill>
            <a:ln w="1905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                                          </a:t>
              </a: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23" name="22 Conector recto"/>
            <p:cNvCxnSpPr>
              <a:stCxn id="21" idx="2"/>
              <a:endCxn id="85" idx="6"/>
            </p:cNvCxnSpPr>
            <p:nvPr/>
          </p:nvCxnSpPr>
          <p:spPr>
            <a:xfrm flipH="1">
              <a:off x="4941016" y="6703566"/>
              <a:ext cx="679070" cy="353332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>
              <a:cxnSpLocks/>
              <a:stCxn id="20" idx="0"/>
              <a:endCxn id="87" idx="3"/>
            </p:cNvCxnSpPr>
            <p:nvPr/>
          </p:nvCxnSpPr>
          <p:spPr>
            <a:xfrm>
              <a:off x="13041153" y="6705917"/>
              <a:ext cx="1000370" cy="466467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2" idx="1"/>
              <a:endCxn id="28" idx="3"/>
            </p:cNvCxnSpPr>
            <p:nvPr/>
          </p:nvCxnSpPr>
          <p:spPr>
            <a:xfrm flipV="1">
              <a:off x="14622019" y="3308368"/>
              <a:ext cx="883276" cy="365050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3" idx="2"/>
              <a:endCxn id="29" idx="2"/>
            </p:cNvCxnSpPr>
            <p:nvPr/>
          </p:nvCxnSpPr>
          <p:spPr>
            <a:xfrm flipV="1">
              <a:off x="15004528" y="3528902"/>
              <a:ext cx="448609" cy="356414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09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9" idx="0"/>
              <a:endCxn id="32" idx="5"/>
            </p:cNvCxnSpPr>
            <p:nvPr/>
          </p:nvCxnSpPr>
          <p:spPr>
            <a:xfrm flipH="1" flipV="1">
              <a:off x="2857802" y="3335171"/>
              <a:ext cx="1418375" cy="354146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4" idx="0"/>
              <a:endCxn id="31" idx="6"/>
            </p:cNvCxnSpPr>
            <p:nvPr/>
          </p:nvCxnSpPr>
          <p:spPr>
            <a:xfrm flipH="1" flipV="1">
              <a:off x="2932375" y="3513218"/>
              <a:ext cx="756818" cy="349307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38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5" idx="0"/>
              <a:endCxn id="137" idx="5"/>
            </p:cNvCxnSpPr>
            <p:nvPr/>
          </p:nvCxnSpPr>
          <p:spPr>
            <a:xfrm flipH="1" flipV="1">
              <a:off x="2778594" y="3907920"/>
              <a:ext cx="2076802" cy="308414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7" idx="7"/>
              <a:endCxn id="141" idx="2"/>
            </p:cNvCxnSpPr>
            <p:nvPr/>
          </p:nvCxnSpPr>
          <p:spPr>
            <a:xfrm flipV="1">
              <a:off x="14168668" y="3898519"/>
              <a:ext cx="1284595" cy="3178743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4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8" idx="7"/>
              <a:endCxn id="143" idx="2"/>
            </p:cNvCxnSpPr>
            <p:nvPr/>
          </p:nvCxnSpPr>
          <p:spPr>
            <a:xfrm flipV="1">
              <a:off x="14322146" y="4111243"/>
              <a:ext cx="1149422" cy="337103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5" name="Grupo 504">
              <a:extLst>
                <a:ext uri="{FF2B5EF4-FFF2-40B4-BE49-F238E27FC236}">
                  <a16:creationId xmlns:a16="http://schemas.microsoft.com/office/drawing/2014/main" id="{927DD569-F461-4CD1-A0D5-A3DA7E52EF17}"/>
                </a:ext>
              </a:extLst>
            </p:cNvPr>
            <p:cNvGrpSpPr/>
            <p:nvPr/>
          </p:nvGrpSpPr>
          <p:grpSpPr>
            <a:xfrm>
              <a:off x="3603572" y="6876631"/>
              <a:ext cx="1337445" cy="746034"/>
              <a:chOff x="3603572" y="6876631"/>
              <a:chExt cx="1337445" cy="746034"/>
            </a:xfrm>
          </p:grpSpPr>
          <p:cxnSp>
            <p:nvCxnSpPr>
              <p:cNvPr id="26" name="25 Conector recto"/>
              <p:cNvCxnSpPr>
                <a:endCxn id="89" idx="4"/>
              </p:cNvCxnSpPr>
              <p:nvPr/>
            </p:nvCxnSpPr>
            <p:spPr>
              <a:xfrm>
                <a:off x="4252547" y="6902611"/>
                <a:ext cx="23630" cy="1036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Elipse"/>
              <p:cNvSpPr/>
              <p:nvPr/>
            </p:nvSpPr>
            <p:spPr>
              <a:xfrm>
                <a:off x="3612230" y="6885573"/>
                <a:ext cx="1288345" cy="732871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DSR/</a:t>
                </a:r>
              </a:p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500" b="1" kern="0" dirty="0">
                    <a:latin typeface="Arial"/>
                    <a:ea typeface="+mn-ea"/>
                    <a:cs typeface="Arial"/>
                  </a:rPr>
                  <a:t>ODU</a:t>
                </a:r>
              </a:p>
            </p:txBody>
          </p:sp>
          <p:sp>
            <p:nvSpPr>
              <p:cNvPr id="84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3603572" y="7006296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769774" y="6992065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493056" y="7493000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4190556" y="6876631"/>
                <a:ext cx="171243" cy="129665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7F8DC744-09E8-4C28-8F25-21BE306C7F78}"/>
                </a:ext>
              </a:extLst>
            </p:cNvPr>
            <p:cNvGrpSpPr/>
            <p:nvPr/>
          </p:nvGrpSpPr>
          <p:grpSpPr>
            <a:xfrm>
              <a:off x="14014958" y="6939168"/>
              <a:ext cx="1055802" cy="657930"/>
              <a:chOff x="14014958" y="6939168"/>
              <a:chExt cx="1055802" cy="657930"/>
            </a:xfrm>
          </p:grpSpPr>
          <p:sp>
            <p:nvSpPr>
              <p:cNvPr id="80" name="79 Elipse"/>
              <p:cNvSpPr/>
              <p:nvPr/>
            </p:nvSpPr>
            <p:spPr>
              <a:xfrm>
                <a:off x="14014958" y="6984552"/>
                <a:ext cx="1055802" cy="594157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kern="0" dirty="0">
                    <a:latin typeface="Arial"/>
                    <a:ea typeface="+mn-ea"/>
                    <a:cs typeface="Arial"/>
                  </a:rPr>
                  <a:t>DSR/ODU</a:t>
                </a:r>
              </a:p>
            </p:txBody>
          </p:sp>
          <p:sp>
            <p:nvSpPr>
              <p:cNvPr id="8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493157" y="6939168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 flipH="1">
                <a:off x="14853557" y="7025781"/>
                <a:ext cx="150971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015191" y="7057559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4168669" y="7462574"/>
                <a:ext cx="179810" cy="134524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140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86" idx="2"/>
              <a:endCxn id="139" idx="5"/>
            </p:cNvCxnSpPr>
            <p:nvPr/>
          </p:nvCxnSpPr>
          <p:spPr>
            <a:xfrm flipH="1" flipV="1">
              <a:off x="2796899" y="4120644"/>
              <a:ext cx="1696156" cy="343718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sp>
          <p:nvSpPr>
            <p:cNvPr id="206" name="105 CuadroTexto">
              <a:extLst>
                <a:ext uri="{FF2B5EF4-FFF2-40B4-BE49-F238E27FC236}">
                  <a16:creationId xmlns:a16="http://schemas.microsoft.com/office/drawing/2014/main" id="{A5D54DDA-5774-48B4-A964-38B8C2B44518}"/>
                </a:ext>
              </a:extLst>
            </p:cNvPr>
            <p:cNvSpPr txBox="1"/>
            <p:nvPr/>
          </p:nvSpPr>
          <p:spPr bwMode="auto">
            <a:xfrm>
              <a:off x="8204789" y="8341139"/>
              <a:ext cx="2018679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00B0F0"/>
                  </a:solidFill>
                  <a:ea typeface="+mn-ea"/>
                  <a:cs typeface="Arial" panose="020B0604020202020204" pitchFamily="34" charset="0"/>
                </a:rPr>
                <a:t>DSR/ODU Layer</a:t>
              </a:r>
            </a:p>
          </p:txBody>
        </p:sp>
        <p:cxnSp>
          <p:nvCxnSpPr>
            <p:cNvPr id="25" name="24 Conector recto"/>
            <p:cNvCxnSpPr>
              <a:stCxn id="129" idx="0"/>
              <a:endCxn id="88" idx="3"/>
            </p:cNvCxnSpPr>
            <p:nvPr/>
          </p:nvCxnSpPr>
          <p:spPr>
            <a:xfrm>
              <a:off x="13166922" y="7344399"/>
              <a:ext cx="1028079" cy="232998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>
              <a:stCxn id="123" idx="0"/>
              <a:endCxn id="86" idx="6"/>
            </p:cNvCxnSpPr>
            <p:nvPr/>
          </p:nvCxnSpPr>
          <p:spPr>
            <a:xfrm flipH="1">
              <a:off x="4664299" y="7229069"/>
              <a:ext cx="1069765" cy="3287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1BAB8B8-0F71-4911-AC99-1F567BFF452A}"/>
              </a:ext>
            </a:extLst>
          </p:cNvPr>
          <p:cNvGrpSpPr>
            <a:grpSpLocks/>
          </p:cNvGrpSpPr>
          <p:nvPr/>
        </p:nvGrpSpPr>
        <p:grpSpPr>
          <a:xfrm>
            <a:off x="1763279" y="2301496"/>
            <a:ext cx="6416859" cy="1953118"/>
            <a:chOff x="2677732" y="4679311"/>
            <a:chExt cx="13002086" cy="3787721"/>
          </a:xfrm>
        </p:grpSpPr>
        <p:sp>
          <p:nvSpPr>
            <p:cNvPr id="181" name="Oval 9">
              <a:extLst>
                <a:ext uri="{FF2B5EF4-FFF2-40B4-BE49-F238E27FC236}">
                  <a16:creationId xmlns:a16="http://schemas.microsoft.com/office/drawing/2014/main" id="{DEA41C9F-E780-4D29-815C-73B23AF80AE5}"/>
                </a:ext>
              </a:extLst>
            </p:cNvPr>
            <p:cNvSpPr/>
            <p:nvPr/>
          </p:nvSpPr>
          <p:spPr>
            <a:xfrm>
              <a:off x="5070880" y="6383673"/>
              <a:ext cx="8610765" cy="2083359"/>
            </a:xfrm>
            <a:prstGeom prst="ellipse">
              <a:avLst/>
            </a:prstGeom>
            <a:solidFill>
              <a:srgbClr val="EBEBFF"/>
            </a:solidFill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4" name="3 Conector recto"/>
            <p:cNvCxnSpPr>
              <a:stCxn id="73" idx="6"/>
              <a:endCxn id="19" idx="4"/>
            </p:cNvCxnSpPr>
            <p:nvPr/>
          </p:nvCxnSpPr>
          <p:spPr>
            <a:xfrm>
              <a:off x="11298894" y="6858924"/>
              <a:ext cx="1722128" cy="50319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>
              <a:stCxn id="74" idx="6"/>
              <a:endCxn id="128" idx="4"/>
            </p:cNvCxnSpPr>
            <p:nvPr/>
          </p:nvCxnSpPr>
          <p:spPr>
            <a:xfrm>
              <a:off x="11298213" y="7346526"/>
              <a:ext cx="1853208" cy="51018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36" idx="2"/>
              <a:endCxn id="17" idx="5"/>
            </p:cNvCxnSpPr>
            <p:nvPr/>
          </p:nvCxnSpPr>
          <p:spPr>
            <a:xfrm flipH="1">
              <a:off x="5750210" y="6833298"/>
              <a:ext cx="1045140" cy="43761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5BF5BD2C-85D7-4F1B-BE2A-74FA8EC0FCAB}"/>
                </a:ext>
              </a:extLst>
            </p:cNvPr>
            <p:cNvGrpSpPr/>
            <p:nvPr/>
          </p:nvGrpSpPr>
          <p:grpSpPr>
            <a:xfrm>
              <a:off x="12797441" y="6811036"/>
              <a:ext cx="432296" cy="551084"/>
              <a:chOff x="12797441" y="6811036"/>
              <a:chExt cx="432296" cy="551084"/>
            </a:xfrm>
          </p:grpSpPr>
          <p:sp>
            <p:nvSpPr>
              <p:cNvPr id="18" name="17 Elipse"/>
              <p:cNvSpPr/>
              <p:nvPr/>
            </p:nvSpPr>
            <p:spPr>
              <a:xfrm>
                <a:off x="12797441" y="6890379"/>
                <a:ext cx="432296" cy="407930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48565" y="725028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65122" y="6811036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7" name="Grupo 506">
              <a:extLst>
                <a:ext uri="{FF2B5EF4-FFF2-40B4-BE49-F238E27FC236}">
                  <a16:creationId xmlns:a16="http://schemas.microsoft.com/office/drawing/2014/main" id="{31120BF5-D046-4D6B-B712-AB4419670F3C}"/>
                </a:ext>
              </a:extLst>
            </p:cNvPr>
            <p:cNvGrpSpPr/>
            <p:nvPr/>
          </p:nvGrpSpPr>
          <p:grpSpPr>
            <a:xfrm>
              <a:off x="5474196" y="6752766"/>
              <a:ext cx="415538" cy="534526"/>
              <a:chOff x="5474196" y="6752766"/>
              <a:chExt cx="415538" cy="534526"/>
            </a:xfrm>
          </p:grpSpPr>
          <p:sp>
            <p:nvSpPr>
              <p:cNvPr id="16" name="15 Elipse"/>
              <p:cNvSpPr/>
              <p:nvPr/>
            </p:nvSpPr>
            <p:spPr>
              <a:xfrm>
                <a:off x="5474196" y="6822488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26521" y="7175452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16512" y="6752766"/>
                <a:ext cx="130906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cxnSp>
          <p:nvCxnSpPr>
            <p:cNvPr id="11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3" idx="1"/>
              <a:endCxn id="49" idx="6"/>
            </p:cNvCxnSpPr>
            <p:nvPr/>
          </p:nvCxnSpPr>
          <p:spPr>
            <a:xfrm flipH="1" flipV="1">
              <a:off x="2677732" y="4679311"/>
              <a:ext cx="3001526" cy="267125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5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1" idx="2"/>
              <a:endCxn id="50" idx="6"/>
            </p:cNvCxnSpPr>
            <p:nvPr/>
          </p:nvCxnSpPr>
          <p:spPr>
            <a:xfrm flipH="1" flipV="1">
              <a:off x="2788981" y="5009432"/>
              <a:ext cx="2827533" cy="1799255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grpSp>
          <p:nvGrpSpPr>
            <p:cNvPr id="506" name="Grupo 505">
              <a:extLst>
                <a:ext uri="{FF2B5EF4-FFF2-40B4-BE49-F238E27FC236}">
                  <a16:creationId xmlns:a16="http://schemas.microsoft.com/office/drawing/2014/main" id="{ED400E34-E1C8-41D1-B5CC-23EBCCED36C7}"/>
                </a:ext>
              </a:extLst>
            </p:cNvPr>
            <p:cNvGrpSpPr/>
            <p:nvPr/>
          </p:nvGrpSpPr>
          <p:grpSpPr>
            <a:xfrm>
              <a:off x="5522723" y="7334189"/>
              <a:ext cx="415538" cy="503826"/>
              <a:chOff x="5522723" y="7334189"/>
              <a:chExt cx="415538" cy="503826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5522723" y="7365654"/>
                <a:ext cx="415538" cy="421763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/ </a:t>
                </a:r>
                <a:r>
                  <a:rPr lang="en-US" sz="300" b="1" dirty="0" err="1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OTSiA</a:t>
                </a: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 Node</a:t>
                </a:r>
              </a:p>
            </p:txBody>
          </p:sp>
          <p:sp>
            <p:nvSpPr>
              <p:cNvPr id="122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4" y="7726175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3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58035" y="733418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500" dirty="0">
                  <a:ea typeface="+mn-ea"/>
                </a:endParaRPr>
              </a:p>
            </p:txBody>
          </p:sp>
        </p:grpSp>
        <p:grpSp>
          <p:nvGrpSpPr>
            <p:cNvPr id="509" name="Grupo 508">
              <a:extLst>
                <a:ext uri="{FF2B5EF4-FFF2-40B4-BE49-F238E27FC236}">
                  <a16:creationId xmlns:a16="http://schemas.microsoft.com/office/drawing/2014/main" id="{DB1A38FA-7A66-4380-90D8-1B012E390C73}"/>
                </a:ext>
              </a:extLst>
            </p:cNvPr>
            <p:cNvGrpSpPr/>
            <p:nvPr/>
          </p:nvGrpSpPr>
          <p:grpSpPr>
            <a:xfrm>
              <a:off x="12893197" y="7449519"/>
              <a:ext cx="389995" cy="407191"/>
              <a:chOff x="12893197" y="7449519"/>
              <a:chExt cx="389995" cy="407191"/>
            </a:xfrm>
          </p:grpSpPr>
          <p:sp>
            <p:nvSpPr>
              <p:cNvPr id="127" name="126 Elipse"/>
              <p:cNvSpPr/>
              <p:nvPr/>
            </p:nvSpPr>
            <p:spPr>
              <a:xfrm>
                <a:off x="12893197" y="7483430"/>
                <a:ext cx="389995" cy="359278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 Node</a:t>
                </a:r>
              </a:p>
            </p:txBody>
          </p:sp>
          <p:sp>
            <p:nvSpPr>
              <p:cNvPr id="128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78964" y="7744870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129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90891" y="744951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6" name="5 Conector recto"/>
            <p:cNvCxnSpPr>
              <a:stCxn id="43" idx="2"/>
              <a:endCxn id="122" idx="6"/>
            </p:cNvCxnSpPr>
            <p:nvPr/>
          </p:nvCxnSpPr>
          <p:spPr>
            <a:xfrm flipH="1">
              <a:off x="5802947" y="7279447"/>
              <a:ext cx="990144" cy="5026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77 CuadroTexto">
              <a:extLst>
                <a:ext uri="{FF2B5EF4-FFF2-40B4-BE49-F238E27FC236}">
                  <a16:creationId xmlns:a16="http://schemas.microsoft.com/office/drawing/2014/main" id="{771F929B-FB9B-4DE9-ADD5-79CF490775FC}"/>
                </a:ext>
              </a:extLst>
            </p:cNvPr>
            <p:cNvSpPr txBox="1"/>
            <p:nvPr/>
          </p:nvSpPr>
          <p:spPr bwMode="auto">
            <a:xfrm>
              <a:off x="7382848" y="8047479"/>
              <a:ext cx="3694823" cy="387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cxnSp>
          <p:nvCxnSpPr>
            <p:cNvPr id="112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20" idx="7"/>
              <a:endCxn id="47" idx="3"/>
            </p:cNvCxnSpPr>
            <p:nvPr/>
          </p:nvCxnSpPr>
          <p:spPr>
            <a:xfrm flipV="1">
              <a:off x="13088812" y="4916862"/>
              <a:ext cx="2544690" cy="1910554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11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129" idx="6"/>
              <a:endCxn id="48" idx="3"/>
            </p:cNvCxnSpPr>
            <p:nvPr/>
          </p:nvCxnSpPr>
          <p:spPr>
            <a:xfrm flipV="1">
              <a:off x="13235804" y="5127678"/>
              <a:ext cx="2444014" cy="2377762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</p:grpSp>
      <p:sp>
        <p:nvSpPr>
          <p:cNvPr id="462" name="Oval 9">
            <a:extLst>
              <a:ext uri="{FF2B5EF4-FFF2-40B4-BE49-F238E27FC236}">
                <a16:creationId xmlns:a16="http://schemas.microsoft.com/office/drawing/2014/main" id="{A7A3E0DC-2AB9-4C90-B6E9-63F8FCF1AEE8}"/>
              </a:ext>
            </a:extLst>
          </p:cNvPr>
          <p:cNvSpPr>
            <a:spLocks/>
          </p:cNvSpPr>
          <p:nvPr/>
        </p:nvSpPr>
        <p:spPr>
          <a:xfrm>
            <a:off x="3529730" y="3158058"/>
            <a:ext cx="2759630" cy="8946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rgbClr val="FF9900"/>
            </a:solidFill>
            <a:prstDash val="sysDot"/>
          </a:ln>
          <a:effectLst/>
        </p:spPr>
        <p:txBody>
          <a:bodyPr lIns="43501" tIns="21750" rIns="43501" bIns="21750" rtlCol="0" anchor="ctr"/>
          <a:lstStyle/>
          <a:p>
            <a:pPr algn="l" defTabSz="217719" fontAlgn="auto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8 Elipse"/>
          <p:cNvSpPr>
            <a:spLocks/>
          </p:cNvSpPr>
          <p:nvPr/>
        </p:nvSpPr>
        <p:spPr>
          <a:xfrm>
            <a:off x="4560847" y="3722400"/>
            <a:ext cx="697692" cy="179969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1295" y="1573126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41.D1</a:t>
            </a: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36520">
            <a:off x="8066497" y="1718940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51.D1</a:t>
            </a:r>
          </a:p>
        </p:txBody>
      </p:sp>
      <p:sp>
        <p:nvSpPr>
          <p:cNvPr id="3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44152" y="171009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11.D1</a:t>
            </a:r>
          </a:p>
        </p:txBody>
      </p:sp>
      <p:sp>
        <p:nvSpPr>
          <p:cNvPr id="32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728295" y="158694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1.D1</a:t>
            </a:r>
          </a:p>
        </p:txBody>
      </p:sp>
      <p:sp>
        <p:nvSpPr>
          <p:cNvPr id="34" name="33 Elipse"/>
          <p:cNvSpPr>
            <a:spLocks/>
          </p:cNvSpPr>
          <p:nvPr/>
        </p:nvSpPr>
        <p:spPr>
          <a:xfrm>
            <a:off x="5537294" y="3396682"/>
            <a:ext cx="594253" cy="332176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7701" y="3768942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479132" y="354125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708151" y="3661683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514515" y="3771335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44" name="43 Conector recto"/>
          <p:cNvCxnSpPr>
            <a:cxnSpLocks/>
            <a:stCxn id="37" idx="5"/>
            <a:endCxn id="42" idx="2"/>
          </p:cNvCxnSpPr>
          <p:nvPr/>
        </p:nvCxnSpPr>
        <p:spPr>
          <a:xfrm>
            <a:off x="4085373" y="3715532"/>
            <a:ext cx="429142" cy="9431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>
            <a:cxnSpLocks/>
            <a:stCxn id="41" idx="6"/>
            <a:endCxn id="39" idx="2"/>
          </p:cNvCxnSpPr>
          <p:nvPr/>
        </p:nvCxnSpPr>
        <p:spPr>
          <a:xfrm flipV="1">
            <a:off x="4489258" y="3579766"/>
            <a:ext cx="989874" cy="141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>
            <a:cxnSpLocks/>
            <a:stCxn id="38" idx="6"/>
            <a:endCxn id="40" idx="3"/>
          </p:cNvCxnSpPr>
          <p:nvPr/>
        </p:nvCxnSpPr>
        <p:spPr>
          <a:xfrm flipV="1">
            <a:off x="5283737" y="3727431"/>
            <a:ext cx="438478" cy="800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8135917" y="23476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5.D3</a:t>
            </a:r>
          </a:p>
        </p:txBody>
      </p:sp>
      <p:sp>
        <p:nvSpPr>
          <p:cNvPr id="48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159191" y="2457039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6.D3</a:t>
            </a:r>
          </a:p>
        </p:txBody>
      </p:sp>
      <p:sp>
        <p:nvSpPr>
          <p:cNvPr id="4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 rot="21554873">
            <a:off x="1620248" y="2258117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1.D3</a:t>
            </a:r>
          </a:p>
        </p:txBody>
      </p:sp>
      <p:sp>
        <p:nvSpPr>
          <p:cNvPr id="50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75146" y="2427403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2.D3</a:t>
            </a:r>
          </a:p>
        </p:txBody>
      </p:sp>
      <p:sp>
        <p:nvSpPr>
          <p:cNvPr id="51" name="50 Elipse"/>
          <p:cNvSpPr>
            <a:spLocks/>
          </p:cNvSpPr>
          <p:nvPr/>
        </p:nvSpPr>
        <p:spPr>
          <a:xfrm>
            <a:off x="4832493" y="3500075"/>
            <a:ext cx="413204" cy="160414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ILA</a:t>
            </a:r>
          </a:p>
        </p:txBody>
      </p:sp>
      <p:cxnSp>
        <p:nvCxnSpPr>
          <p:cNvPr id="53" name="52 Conector recto"/>
          <p:cNvCxnSpPr>
            <a:cxnSpLocks/>
          </p:cNvCxnSpPr>
          <p:nvPr/>
        </p:nvCxnSpPr>
        <p:spPr>
          <a:xfrm flipV="1">
            <a:off x="4839747" y="3528423"/>
            <a:ext cx="387593" cy="140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53 Conector recto"/>
          <p:cNvCxnSpPr>
            <a:cxnSpLocks/>
            <a:stCxn id="52" idx="6"/>
            <a:endCxn id="72" idx="2"/>
          </p:cNvCxnSpPr>
          <p:nvPr/>
        </p:nvCxnSpPr>
        <p:spPr>
          <a:xfrm flipV="1">
            <a:off x="4399568" y="3448156"/>
            <a:ext cx="1125896" cy="549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54 Rectángulo"/>
          <p:cNvSpPr>
            <a:spLocks/>
          </p:cNvSpPr>
          <p:nvPr/>
        </p:nvSpPr>
        <p:spPr>
          <a:xfrm>
            <a:off x="4789831" y="3479977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55 Rectángulo"/>
          <p:cNvSpPr>
            <a:spLocks/>
          </p:cNvSpPr>
          <p:nvPr/>
        </p:nvSpPr>
        <p:spPr>
          <a:xfrm>
            <a:off x="5186560" y="3493011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40415" y="3418671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8" name="57 CuadroTexto"/>
          <p:cNvSpPr txBox="1">
            <a:spLocks/>
          </p:cNvSpPr>
          <p:nvPr/>
        </p:nvSpPr>
        <p:spPr bwMode="auto">
          <a:xfrm>
            <a:off x="4544853" y="3323930"/>
            <a:ext cx="808823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0" name="59 CuadroTexto"/>
          <p:cNvSpPr txBox="1">
            <a:spLocks/>
          </p:cNvSpPr>
          <p:nvPr/>
        </p:nvSpPr>
        <p:spPr bwMode="auto">
          <a:xfrm>
            <a:off x="5080722" y="3631171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1" name="60 CuadroTexto"/>
          <p:cNvSpPr txBox="1">
            <a:spLocks/>
          </p:cNvSpPr>
          <p:nvPr/>
        </p:nvSpPr>
        <p:spPr bwMode="auto">
          <a:xfrm>
            <a:off x="4019779" y="3626542"/>
            <a:ext cx="808823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OMS</a:t>
            </a: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86558" y="3550046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63" name="62 Grupo"/>
          <p:cNvGrpSpPr>
            <a:grpSpLocks/>
          </p:cNvGrpSpPr>
          <p:nvPr/>
        </p:nvGrpSpPr>
        <p:grpSpPr>
          <a:xfrm>
            <a:off x="4421403" y="3467462"/>
            <a:ext cx="1118942" cy="70782"/>
            <a:chOff x="2792545" y="3029803"/>
            <a:chExt cx="4036946" cy="166472"/>
          </a:xfrm>
        </p:grpSpPr>
        <p:cxnSp>
          <p:nvCxnSpPr>
            <p:cNvPr id="64" name="63 Conector recto"/>
            <p:cNvCxnSpPr/>
            <p:nvPr/>
          </p:nvCxnSpPr>
          <p:spPr>
            <a:xfrm flipV="1">
              <a:off x="2792545" y="3029803"/>
              <a:ext cx="353264" cy="16647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>
              <a:off x="3144144" y="3032751"/>
              <a:ext cx="3443514" cy="792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>
              <a:off x="6570936" y="3041790"/>
              <a:ext cx="258555" cy="11321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CuadroTexto"/>
          <p:cNvSpPr txBox="1">
            <a:spLocks/>
          </p:cNvSpPr>
          <p:nvPr/>
        </p:nvSpPr>
        <p:spPr bwMode="auto">
          <a:xfrm>
            <a:off x="5219077" y="3460463"/>
            <a:ext cx="30322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628827" y="3838650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97825" y="3863625"/>
            <a:ext cx="56998" cy="5409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169796" y="3546820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525464" y="3409641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47117" y="3385327"/>
            <a:ext cx="70924" cy="8015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74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5956355" y="3645990"/>
            <a:ext cx="61350" cy="616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98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781574" y="3541556"/>
            <a:ext cx="82400" cy="7058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9" name="98 CuadroTexto"/>
          <p:cNvSpPr txBox="1">
            <a:spLocks/>
          </p:cNvSpPr>
          <p:nvPr/>
        </p:nvSpPr>
        <p:spPr bwMode="auto">
          <a:xfrm>
            <a:off x="4482859" y="3472794"/>
            <a:ext cx="345654" cy="1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1F497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</a:t>
            </a:r>
          </a:p>
        </p:txBody>
      </p:sp>
      <p:sp>
        <p:nvSpPr>
          <p:cNvPr id="136" name="135 Rectángulo"/>
          <p:cNvSpPr>
            <a:spLocks/>
          </p:cNvSpPr>
          <p:nvPr/>
        </p:nvSpPr>
        <p:spPr>
          <a:xfrm>
            <a:off x="5479134" y="35000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89204" y="188228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1.D2</a:t>
            </a:r>
          </a:p>
        </p:txBody>
      </p:sp>
      <p:sp>
        <p:nvSpPr>
          <p:cNvPr id="139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1698238" y="1991972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2.D2</a:t>
            </a:r>
          </a:p>
        </p:txBody>
      </p:sp>
      <p:sp>
        <p:nvSpPr>
          <p:cNvPr id="141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66563" y="190877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5.D2</a:t>
            </a:r>
          </a:p>
        </p:txBody>
      </p:sp>
      <p:sp>
        <p:nvSpPr>
          <p:cNvPr id="143" name="Oval 87">
            <a:extLst>
              <a:ext uri="{FF2B5EF4-FFF2-40B4-BE49-F238E27FC236}">
                <a16:creationId xmlns:a16="http://schemas.microsoft.com/office/drawing/2014/main" id="{3AA5631C-A3D7-4D35-853C-D6A287B4EA04}"/>
              </a:ext>
            </a:extLst>
          </p:cNvPr>
          <p:cNvSpPr>
            <a:spLocks/>
          </p:cNvSpPr>
          <p:nvPr/>
        </p:nvSpPr>
        <p:spPr>
          <a:xfrm>
            <a:off x="8075597" y="2018461"/>
            <a:ext cx="143037" cy="88635"/>
          </a:xfrm>
          <a:prstGeom prst="ellipse">
            <a:avLst/>
          </a:prstGeom>
          <a:solidFill>
            <a:srgbClr val="0A3161">
              <a:lumMod val="40000"/>
              <a:lumOff val="60000"/>
            </a:srgbClr>
          </a:solidFill>
          <a:ln w="9525" cap="flat" cmpd="sng" algn="ctr">
            <a:solidFill>
              <a:srgbClr val="DEC132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algn="l" defTabSz="217713" fontAlgn="auto">
              <a:spcBef>
                <a:spcPts val="0"/>
              </a:spcBef>
              <a:spcAft>
                <a:spcPts val="0"/>
              </a:spcAft>
            </a:pPr>
            <a:r>
              <a:rPr lang="en-US" sz="300" b="1" dirty="0">
                <a:solidFill>
                  <a:prstClr val="black"/>
                </a:solidFill>
                <a:latin typeface="Arial"/>
                <a:ea typeface="Verdana"/>
              </a:rPr>
              <a:t>6.D2</a:t>
            </a:r>
          </a:p>
        </p:txBody>
      </p:sp>
      <p:sp>
        <p:nvSpPr>
          <p:cNvPr id="463" name="462 CuadroTexto"/>
          <p:cNvSpPr txBox="1">
            <a:spLocks/>
          </p:cNvSpPr>
          <p:nvPr/>
        </p:nvSpPr>
        <p:spPr bwMode="auto">
          <a:xfrm>
            <a:off x="3148459" y="3867316"/>
            <a:ext cx="3635837" cy="18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Photonic Media (</a:t>
            </a:r>
            <a:r>
              <a:rPr lang="en-US" sz="600" b="1" kern="0" dirty="0" err="1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OTSiMC</a:t>
            </a:r>
            <a:r>
              <a:rPr lang="en-US" sz="600" b="1" kern="0" dirty="0">
                <a:solidFill>
                  <a:srgbClr val="F79646">
                    <a:lumMod val="75000"/>
                  </a:srgbClr>
                </a:solidFill>
                <a:latin typeface="Arial"/>
                <a:ea typeface="+mn-ea"/>
                <a:cs typeface="Arial"/>
              </a:rPr>
              <a:t>, OMS, OTS) OLS Layer</a:t>
            </a:r>
            <a:endParaRPr lang="en-US" sz="800" b="1" kern="0" dirty="0">
              <a:solidFill>
                <a:srgbClr val="F79646">
                  <a:lumMod val="75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5" name="34 Elipse"/>
          <p:cNvSpPr>
            <a:spLocks/>
          </p:cNvSpPr>
          <p:nvPr/>
        </p:nvSpPr>
        <p:spPr>
          <a:xfrm>
            <a:off x="3652162" y="3399458"/>
            <a:ext cx="797243" cy="304851"/>
          </a:xfrm>
          <a:prstGeom prst="ellipse">
            <a:avLst/>
          </a:prstGeom>
          <a:solidFill>
            <a:srgbClr val="FFFF9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21771" rIns="21771" rtlCol="0" anchor="ctr"/>
          <a:lstStyle/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ROADM </a:t>
            </a:r>
          </a:p>
          <a:p>
            <a:pPr algn="l" defTabSz="844052" fontAlgn="auto">
              <a:spcBef>
                <a:spcPts val="0"/>
              </a:spcBef>
              <a:spcAft>
                <a:spcPts val="0"/>
              </a:spcAft>
            </a:pPr>
            <a:endParaRPr lang="en-US" sz="600" b="1" kern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5428" y="3379408"/>
            <a:ext cx="69633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003401" y="3649784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93222" y="3555406"/>
            <a:ext cx="96036" cy="7702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3794313" y="3612386"/>
            <a:ext cx="70788" cy="59711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500" dirty="0">
              <a:ea typeface="+mn-ea"/>
            </a:endParaRPr>
          </a:p>
        </p:txBody>
      </p:sp>
      <p:sp>
        <p:nvSpPr>
          <p:cNvPr id="76" name="75 Rectángulo"/>
          <p:cNvSpPr>
            <a:spLocks/>
          </p:cNvSpPr>
          <p:nvPr/>
        </p:nvSpPr>
        <p:spPr>
          <a:xfrm>
            <a:off x="4409986" y="3504375"/>
            <a:ext cx="61291" cy="70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4310312" y="3420867"/>
            <a:ext cx="89256" cy="65559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defTabSz="217719"/>
            <a:endParaRPr lang="en-US" sz="500" dirty="0"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70D4872-B257-4858-80C7-4A1DEA49F1E6}"/>
              </a:ext>
            </a:extLst>
          </p:cNvPr>
          <p:cNvGrpSpPr>
            <a:grpSpLocks/>
          </p:cNvGrpSpPr>
          <p:nvPr/>
        </p:nvGrpSpPr>
        <p:grpSpPr>
          <a:xfrm>
            <a:off x="1763279" y="2370986"/>
            <a:ext cx="6416859" cy="1313408"/>
            <a:chOff x="2677829" y="4570182"/>
            <a:chExt cx="13002087" cy="2773174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A7A3E0DC-2AB9-4C90-B6E9-63F8FCF1AEE8}"/>
                </a:ext>
              </a:extLst>
            </p:cNvPr>
            <p:cNvSpPr/>
            <p:nvPr/>
          </p:nvSpPr>
          <p:spPr>
            <a:xfrm>
              <a:off x="5068411" y="4570182"/>
              <a:ext cx="8610766" cy="1593304"/>
            </a:xfrm>
            <a:prstGeom prst="ellipse">
              <a:avLst/>
            </a:prstGeom>
            <a:noFill/>
            <a:ln w="19050" cap="flat" cmpd="sng" algn="ctr">
              <a:solidFill>
                <a:srgbClr val="7030A0"/>
              </a:solidFill>
              <a:prstDash val="sysDot"/>
            </a:ln>
            <a:effectLst/>
          </p:spPr>
          <p:txBody>
            <a:bodyPr lIns="43501" tIns="21750" rIns="43501" bIns="21750" rtlCol="0" anchor="ctr"/>
            <a:lstStyle/>
            <a:p>
              <a:pPr algn="l" defTabSz="217719" fontAlgn="auto">
                <a:spcBef>
                  <a:spcPts val="0"/>
                </a:spcBef>
                <a:spcAft>
                  <a:spcPts val="0"/>
                </a:spcAft>
              </a:pPr>
              <a:endParaRPr lang="en-US" sz="80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77 CuadroTexto"/>
            <p:cNvSpPr txBox="1"/>
            <p:nvPr/>
          </p:nvSpPr>
          <p:spPr bwMode="auto">
            <a:xfrm>
              <a:off x="7569728" y="5152966"/>
              <a:ext cx="3176366" cy="64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defTabSz="84405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Photonic Media (OTSi/</a:t>
              </a:r>
              <a:r>
                <a:rPr lang="en-US" sz="700" b="1" kern="0" dirty="0" err="1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OTSiA</a:t>
              </a:r>
              <a:r>
                <a:rPr lang="en-US" sz="700" b="1" kern="0" dirty="0">
                  <a:solidFill>
                    <a:srgbClr val="7030A0"/>
                  </a:solidFill>
                  <a:latin typeface="Arial"/>
                  <a:ea typeface="+mn-ea"/>
                  <a:cs typeface="Arial"/>
                </a:rPr>
                <a:t> Layer)</a:t>
              </a:r>
            </a:p>
          </p:txBody>
        </p:sp>
        <p:grpSp>
          <p:nvGrpSpPr>
            <p:cNvPr id="504" name="Grupo 503">
              <a:extLst>
                <a:ext uri="{FF2B5EF4-FFF2-40B4-BE49-F238E27FC236}">
                  <a16:creationId xmlns:a16="http://schemas.microsoft.com/office/drawing/2014/main" id="{11F4C0D0-0389-4B86-ADD1-04B8B1E845A5}"/>
                </a:ext>
              </a:extLst>
            </p:cNvPr>
            <p:cNvGrpSpPr/>
            <p:nvPr/>
          </p:nvGrpSpPr>
          <p:grpSpPr>
            <a:xfrm>
              <a:off x="12755852" y="4809758"/>
              <a:ext cx="497798" cy="471741"/>
              <a:chOff x="12755852" y="4809758"/>
              <a:chExt cx="497798" cy="471741"/>
            </a:xfrm>
          </p:grpSpPr>
          <p:sp>
            <p:nvSpPr>
              <p:cNvPr id="390" name="389 Elipse"/>
              <p:cNvSpPr/>
              <p:nvPr/>
            </p:nvSpPr>
            <p:spPr>
              <a:xfrm>
                <a:off x="12755852" y="4809758"/>
                <a:ext cx="497798" cy="407929"/>
              </a:xfrm>
              <a:prstGeom prst="ellipse">
                <a:avLst/>
              </a:prstGeom>
              <a:solidFill>
                <a:srgbClr val="FFFF99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21771" rIns="21771" rtlCol="0" anchor="ctr"/>
              <a:lstStyle/>
              <a:p>
                <a:pPr algn="l"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dirty="0">
                    <a:solidFill>
                      <a:prstClr val="black"/>
                    </a:solidFill>
                    <a:latin typeface="Calibri"/>
                    <a:ea typeface="+mn-ea"/>
                    <a:cs typeface="Arial" panose="020B0604020202020204" pitchFamily="34" charset="0"/>
                  </a:rPr>
                  <a:t>OTSI</a:t>
                </a:r>
              </a:p>
            </p:txBody>
          </p:sp>
          <p:sp>
            <p:nvSpPr>
              <p:cNvPr id="39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2906976" y="5169659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defRPr>
                </a:lvl1pPr>
              </a:lstStyle>
              <a:p>
                <a:pPr defTabSz="217719"/>
                <a:endParaRPr lang="en-US" sz="400" dirty="0"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03" name="Grupo 502">
              <a:extLst>
                <a:ext uri="{FF2B5EF4-FFF2-40B4-BE49-F238E27FC236}">
                  <a16:creationId xmlns:a16="http://schemas.microsoft.com/office/drawing/2014/main" id="{E21E3BED-F3C6-41A6-96D4-B82D31E3873A}"/>
                </a:ext>
              </a:extLst>
            </p:cNvPr>
            <p:cNvGrpSpPr/>
            <p:nvPr/>
          </p:nvGrpSpPr>
          <p:grpSpPr>
            <a:xfrm>
              <a:off x="12851608" y="5368898"/>
              <a:ext cx="523565" cy="407191"/>
              <a:chOff x="12851608" y="5368898"/>
              <a:chExt cx="523565" cy="407191"/>
            </a:xfrm>
          </p:grpSpPr>
          <p:grpSp>
            <p:nvGrpSpPr>
              <p:cNvPr id="481" name="480 Grupo"/>
              <p:cNvGrpSpPr/>
              <p:nvPr/>
            </p:nvGrpSpPr>
            <p:grpSpPr>
              <a:xfrm>
                <a:off x="12851608" y="5402809"/>
                <a:ext cx="523565" cy="373280"/>
                <a:chOff x="12851608" y="5402809"/>
                <a:chExt cx="523565" cy="373280"/>
              </a:xfrm>
            </p:grpSpPr>
            <p:sp>
              <p:nvSpPr>
                <p:cNvPr id="394" name="393 Elipse"/>
                <p:cNvSpPr/>
                <p:nvPr/>
              </p:nvSpPr>
              <p:spPr>
                <a:xfrm>
                  <a:off x="12851608" y="5402809"/>
                  <a:ext cx="523565" cy="359279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39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037375" y="5664249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396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13049302" y="5368898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1" name="Grupo 500">
              <a:extLst>
                <a:ext uri="{FF2B5EF4-FFF2-40B4-BE49-F238E27FC236}">
                  <a16:creationId xmlns:a16="http://schemas.microsoft.com/office/drawing/2014/main" id="{47748FC0-DA25-419B-90DE-5C46512FAA2A}"/>
                </a:ext>
              </a:extLst>
            </p:cNvPr>
            <p:cNvGrpSpPr/>
            <p:nvPr/>
          </p:nvGrpSpPr>
          <p:grpSpPr>
            <a:xfrm>
              <a:off x="5491208" y="4671038"/>
              <a:ext cx="415538" cy="653859"/>
              <a:chOff x="5491208" y="4671038"/>
              <a:chExt cx="415538" cy="653859"/>
            </a:xfrm>
          </p:grpSpPr>
          <p:grpSp>
            <p:nvGrpSpPr>
              <p:cNvPr id="484" name="483 Grupo"/>
              <p:cNvGrpSpPr/>
              <p:nvPr/>
            </p:nvGrpSpPr>
            <p:grpSpPr>
              <a:xfrm>
                <a:off x="5491208" y="4689304"/>
                <a:ext cx="415538" cy="635593"/>
                <a:chOff x="5491208" y="4689304"/>
                <a:chExt cx="415538" cy="635593"/>
              </a:xfrm>
            </p:grpSpPr>
            <p:sp>
              <p:nvSpPr>
                <p:cNvPr id="405" name="404 Elipse"/>
                <p:cNvSpPr/>
                <p:nvPr/>
              </p:nvSpPr>
              <p:spPr>
                <a:xfrm>
                  <a:off x="5491208" y="4689304"/>
                  <a:ext cx="415538" cy="592552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0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43533" y="5213057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07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37391" y="4671038"/>
                <a:ext cx="130907" cy="111841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grpSp>
          <p:nvGrpSpPr>
            <p:cNvPr id="502" name="Grupo 501">
              <a:extLst>
                <a:ext uri="{FF2B5EF4-FFF2-40B4-BE49-F238E27FC236}">
                  <a16:creationId xmlns:a16="http://schemas.microsoft.com/office/drawing/2014/main" id="{975F4BAA-A4E3-40BA-BEC9-008102EB3C19}"/>
                </a:ext>
              </a:extLst>
            </p:cNvPr>
            <p:cNvGrpSpPr/>
            <p:nvPr/>
          </p:nvGrpSpPr>
          <p:grpSpPr>
            <a:xfrm>
              <a:off x="5539735" y="5371794"/>
              <a:ext cx="415538" cy="503826"/>
              <a:chOff x="5539735" y="5371794"/>
              <a:chExt cx="415538" cy="503826"/>
            </a:xfrm>
          </p:grpSpPr>
          <p:grpSp>
            <p:nvGrpSpPr>
              <p:cNvPr id="483" name="482 Grupo"/>
              <p:cNvGrpSpPr/>
              <p:nvPr/>
            </p:nvGrpSpPr>
            <p:grpSpPr>
              <a:xfrm>
                <a:off x="5539735" y="5403259"/>
                <a:ext cx="415538" cy="472361"/>
                <a:chOff x="5539735" y="5403259"/>
                <a:chExt cx="415538" cy="472361"/>
              </a:xfrm>
            </p:grpSpPr>
            <p:sp>
              <p:nvSpPr>
                <p:cNvPr id="409" name="408 Elipse"/>
                <p:cNvSpPr/>
                <p:nvPr/>
              </p:nvSpPr>
              <p:spPr>
                <a:xfrm>
                  <a:off x="5539735" y="5403259"/>
                  <a:ext cx="415538" cy="421763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400" b="1" dirty="0">
                      <a:solidFill>
                        <a:prstClr val="black"/>
                      </a:solidFill>
                      <a:latin typeface="Calibri"/>
                      <a:ea typeface="+mn-ea"/>
                      <a:cs typeface="Arial" panose="020B0604020202020204" pitchFamily="34" charset="0"/>
                    </a:rPr>
                    <a:t>OTSI</a:t>
                  </a:r>
                </a:p>
              </p:txBody>
            </p:sp>
            <p:sp>
              <p:nvSpPr>
                <p:cNvPr id="41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5675046" y="5763780"/>
                  <a:ext cx="144913" cy="111840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411" name="TextBox 75">
                <a:extLst>
                  <a:ext uri="{FF2B5EF4-FFF2-40B4-BE49-F238E27FC236}">
                    <a16:creationId xmlns:a16="http://schemas.microsoft.com/office/drawing/2014/main" id="{6A138538-F652-4178-81F0-7112F1974B94}"/>
                  </a:ext>
                </a:extLst>
              </p:cNvPr>
              <p:cNvSpPr txBox="1"/>
              <p:nvPr/>
            </p:nvSpPr>
            <p:spPr>
              <a:xfrm>
                <a:off x="5675047" y="5371794"/>
                <a:ext cx="144913" cy="111840"/>
              </a:xfrm>
              <a:prstGeom prst="ellipse">
                <a:avLst/>
              </a:prstGeom>
              <a:solidFill>
                <a:srgbClr val="E3BEFF"/>
              </a:solidFill>
              <a:ln>
                <a:solidFill>
                  <a:srgbClr val="00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4572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217719"/>
                <a:endParaRPr lang="en-US" sz="400" dirty="0">
                  <a:ea typeface="+mn-ea"/>
                </a:endParaRPr>
              </a:p>
            </p:txBody>
          </p:sp>
        </p:grpSp>
        <p:cxnSp>
          <p:nvCxnSpPr>
            <p:cNvPr id="433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6" idx="6"/>
              <a:endCxn id="48" idx="3"/>
            </p:cNvCxnSpPr>
            <p:nvPr/>
          </p:nvCxnSpPr>
          <p:spPr>
            <a:xfrm flipV="1">
              <a:off x="13194214" y="5063659"/>
              <a:ext cx="2485702" cy="361159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36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392" idx="6"/>
              <a:endCxn id="47" idx="3"/>
            </p:cNvCxnSpPr>
            <p:nvPr/>
          </p:nvCxnSpPr>
          <p:spPr>
            <a:xfrm flipV="1">
              <a:off x="13036947" y="4682092"/>
              <a:ext cx="2596653" cy="57921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4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07" idx="3"/>
              <a:endCxn id="49" idx="6"/>
            </p:cNvCxnSpPr>
            <p:nvPr/>
          </p:nvCxnSpPr>
          <p:spPr>
            <a:xfrm flipH="1" flipV="1">
              <a:off x="2677829" y="4575500"/>
              <a:ext cx="2978733" cy="191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57" name="Straight Connector 127">
              <a:extLst>
                <a:ext uri="{FF2B5EF4-FFF2-40B4-BE49-F238E27FC236}">
                  <a16:creationId xmlns:a16="http://schemas.microsoft.com/office/drawing/2014/main" id="{21D556BB-071A-4B58-A645-75883D623E99}"/>
                </a:ext>
              </a:extLst>
            </p:cNvPr>
            <p:cNvCxnSpPr>
              <a:cxnSpLocks/>
              <a:stCxn id="411" idx="2"/>
              <a:endCxn id="50" idx="6"/>
            </p:cNvCxnSpPr>
            <p:nvPr/>
          </p:nvCxnSpPr>
          <p:spPr>
            <a:xfrm flipH="1" flipV="1">
              <a:off x="2789078" y="4934918"/>
              <a:ext cx="2885970" cy="4927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headEnd type="none" w="med" len="sm"/>
              <a:tailEnd type="none" w="med" len="sm"/>
            </a:ln>
            <a:effectLst/>
          </p:spPr>
        </p:cxnSp>
        <p:cxnSp>
          <p:nvCxnSpPr>
            <p:cNvPr id="487" name="486 Conector recto"/>
            <p:cNvCxnSpPr>
              <a:stCxn id="73" idx="7"/>
              <a:endCxn id="391" idx="3"/>
            </p:cNvCxnSpPr>
            <p:nvPr/>
          </p:nvCxnSpPr>
          <p:spPr>
            <a:xfrm flipV="1">
              <a:off x="11277945" y="5265121"/>
              <a:ext cx="1650254" cy="1623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492 Conector recto"/>
            <p:cNvCxnSpPr>
              <a:cxnSpLocks/>
              <a:stCxn id="34" idx="5"/>
              <a:endCxn id="395" idx="3"/>
            </p:cNvCxnSpPr>
            <p:nvPr/>
          </p:nvCxnSpPr>
          <p:spPr>
            <a:xfrm flipV="1">
              <a:off x="11352647" y="5759709"/>
              <a:ext cx="1705951" cy="157481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498 Conector recto"/>
            <p:cNvCxnSpPr>
              <a:stCxn id="406" idx="5"/>
              <a:endCxn id="36" idx="2"/>
            </p:cNvCxnSpPr>
            <p:nvPr/>
          </p:nvCxnSpPr>
          <p:spPr>
            <a:xfrm>
              <a:off x="5767223" y="5308519"/>
              <a:ext cx="1028225" cy="16121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495 Conector recto"/>
            <p:cNvCxnSpPr>
              <a:stCxn id="410" idx="5"/>
              <a:endCxn id="43" idx="0"/>
            </p:cNvCxnSpPr>
            <p:nvPr/>
          </p:nvCxnSpPr>
          <p:spPr>
            <a:xfrm>
              <a:off x="5798737" y="5859242"/>
              <a:ext cx="1066168" cy="148411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08846DE-28C4-4AD3-8AB2-9A3B9DB0C489}"/>
              </a:ext>
            </a:extLst>
          </p:cNvPr>
          <p:cNvGrpSpPr>
            <a:grpSpLocks/>
          </p:cNvGrpSpPr>
          <p:nvPr/>
        </p:nvGrpSpPr>
        <p:grpSpPr>
          <a:xfrm>
            <a:off x="1811294" y="1590892"/>
            <a:ext cx="6276216" cy="1239513"/>
            <a:chOff x="2778673" y="3187343"/>
            <a:chExt cx="12717115" cy="2403807"/>
          </a:xfrm>
        </p:grpSpPr>
        <p:cxnSp>
          <p:nvCxnSpPr>
            <p:cNvPr id="397" name="396 Conector recto"/>
            <p:cNvCxnSpPr>
              <a:cxnSpLocks/>
              <a:stCxn id="477" idx="3"/>
              <a:endCxn id="392" idx="7"/>
            </p:cNvCxnSpPr>
            <p:nvPr/>
          </p:nvCxnSpPr>
          <p:spPr>
            <a:xfrm flipH="1">
              <a:off x="13019282" y="3829173"/>
              <a:ext cx="909007" cy="987465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397 Conector recto"/>
            <p:cNvCxnSpPr>
              <a:stCxn id="373" idx="3"/>
              <a:endCxn id="396" idx="7"/>
            </p:cNvCxnSpPr>
            <p:nvPr/>
          </p:nvCxnSpPr>
          <p:spPr>
            <a:xfrm flipH="1">
              <a:off x="13176549" y="4255627"/>
              <a:ext cx="908991" cy="1332863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411 Conector recto"/>
            <p:cNvCxnSpPr>
              <a:stCxn id="407" idx="1"/>
              <a:endCxn id="382" idx="5"/>
            </p:cNvCxnSpPr>
            <p:nvPr/>
          </p:nvCxnSpPr>
          <p:spPr>
            <a:xfrm flipH="1" flipV="1">
              <a:off x="4896464" y="3820987"/>
              <a:ext cx="763653" cy="1126531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414 Conector recto"/>
            <p:cNvCxnSpPr>
              <a:stCxn id="411" idx="1"/>
              <a:endCxn id="383" idx="5"/>
            </p:cNvCxnSpPr>
            <p:nvPr/>
          </p:nvCxnSpPr>
          <p:spPr>
            <a:xfrm flipH="1" flipV="1">
              <a:off x="4619730" y="4321924"/>
              <a:ext cx="1080095" cy="1269226"/>
            </a:xfrm>
            <a:prstGeom prst="line">
              <a:avLst/>
            </a:prstGeom>
            <a:ln w="12700">
              <a:solidFill>
                <a:srgbClr val="66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0E41F7AD-2677-4C49-BBB0-B47AA482FDF8}"/>
                </a:ext>
              </a:extLst>
            </p:cNvPr>
            <p:cNvGrpSpPr/>
            <p:nvPr/>
          </p:nvGrpSpPr>
          <p:grpSpPr>
            <a:xfrm>
              <a:off x="2778673" y="3187343"/>
              <a:ext cx="12717115" cy="1349170"/>
              <a:chOff x="2778673" y="3187343"/>
              <a:chExt cx="12717115" cy="1349170"/>
            </a:xfrm>
          </p:grpSpPr>
          <p:sp>
            <p:nvSpPr>
              <p:cNvPr id="177" name="Oval 9">
                <a:extLst>
                  <a:ext uri="{FF2B5EF4-FFF2-40B4-BE49-F238E27FC236}">
                    <a16:creationId xmlns:a16="http://schemas.microsoft.com/office/drawing/2014/main" id="{86D7AE75-AC1F-414C-BE28-38DBC56ACC28}"/>
                  </a:ext>
                </a:extLst>
              </p:cNvPr>
              <p:cNvSpPr/>
              <p:nvPr/>
            </p:nvSpPr>
            <p:spPr>
              <a:xfrm>
                <a:off x="3227499" y="3187343"/>
                <a:ext cx="12233374" cy="134917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lIns="43501" tIns="21750" rIns="43501" bIns="21750" rtlCol="0" anchor="ctr"/>
              <a:lstStyle/>
              <a:p>
                <a:pPr algn="l" defTabSz="21771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80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41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0" idx="7"/>
                <a:endCxn id="28" idx="2"/>
              </p:cNvCxnSpPr>
              <p:nvPr/>
            </p:nvCxnSpPr>
            <p:spPr>
              <a:xfrm flipV="1">
                <a:off x="14405799" y="3378484"/>
                <a:ext cx="1057134" cy="25863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2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1" idx="3"/>
                <a:endCxn id="29" idx="2"/>
              </p:cNvCxnSpPr>
              <p:nvPr/>
            </p:nvCxnSpPr>
            <p:spPr>
              <a:xfrm flipV="1">
                <a:off x="14872950" y="3659790"/>
                <a:ext cx="580268" cy="15905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26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2" idx="0"/>
                <a:endCxn id="141" idx="1"/>
              </p:cNvCxnSpPr>
              <p:nvPr/>
            </p:nvCxnSpPr>
            <p:spPr>
              <a:xfrm>
                <a:off x="13995623" y="3735786"/>
                <a:ext cx="1500165" cy="23284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0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73" idx="6"/>
                <a:endCxn id="143" idx="2"/>
              </p:cNvCxnSpPr>
              <p:nvPr/>
            </p:nvCxnSpPr>
            <p:spPr>
              <a:xfrm>
                <a:off x="14239009" y="4208064"/>
                <a:ext cx="1232640" cy="34066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39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470" idx="2"/>
                <a:endCxn id="32" idx="6"/>
              </p:cNvCxnSpPr>
              <p:nvPr/>
            </p:nvCxnSpPr>
            <p:spPr>
              <a:xfrm flipH="1" flipV="1">
                <a:off x="2900324" y="3405287"/>
                <a:ext cx="1204257" cy="188013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5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1" idx="1"/>
                <a:endCxn id="31" idx="6"/>
              </p:cNvCxnSpPr>
              <p:nvPr/>
            </p:nvCxnSpPr>
            <p:spPr>
              <a:xfrm flipH="1" flipV="1">
                <a:off x="2932454" y="3644107"/>
                <a:ext cx="676703" cy="99421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48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2" idx="2"/>
                <a:endCxn id="137" idx="5"/>
              </p:cNvCxnSpPr>
              <p:nvPr/>
            </p:nvCxnSpPr>
            <p:spPr>
              <a:xfrm flipH="1">
                <a:off x="2778673" y="3775135"/>
                <a:ext cx="1971612" cy="26367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cxnSp>
            <p:nvCxnSpPr>
              <p:cNvPr id="451" name="Straight Connector 127">
                <a:extLst>
                  <a:ext uri="{FF2B5EF4-FFF2-40B4-BE49-F238E27FC236}">
                    <a16:creationId xmlns:a16="http://schemas.microsoft.com/office/drawing/2014/main" id="{21D556BB-071A-4B58-A645-75883D623E99}"/>
                  </a:ext>
                </a:extLst>
              </p:cNvPr>
              <p:cNvCxnSpPr>
                <a:cxnSpLocks/>
                <a:stCxn id="383" idx="2"/>
                <a:endCxn id="139" idx="5"/>
              </p:cNvCxnSpPr>
              <p:nvPr/>
            </p:nvCxnSpPr>
            <p:spPr>
              <a:xfrm flipH="1" flipV="1">
                <a:off x="2796978" y="4251532"/>
                <a:ext cx="1676583" cy="24544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65000"/>
                  </a:schemeClr>
                </a:solidFill>
                <a:prstDash val="dash"/>
                <a:headEnd type="none" w="med" len="sm"/>
                <a:tailEnd type="none" w="med" len="sm"/>
              </a:ln>
              <a:effectLst/>
            </p:spPr>
          </p:cxnSp>
          <p:grpSp>
            <p:nvGrpSpPr>
              <p:cNvPr id="498" name="Grupo 497">
                <a:extLst>
                  <a:ext uri="{FF2B5EF4-FFF2-40B4-BE49-F238E27FC236}">
                    <a16:creationId xmlns:a16="http://schemas.microsoft.com/office/drawing/2014/main" id="{5C5ECFF0-6CC4-4D5D-9FDD-6617246B718A}"/>
                  </a:ext>
                </a:extLst>
              </p:cNvPr>
              <p:cNvGrpSpPr/>
              <p:nvPr/>
            </p:nvGrpSpPr>
            <p:grpSpPr>
              <a:xfrm>
                <a:off x="13901957" y="3528467"/>
                <a:ext cx="1059331" cy="746854"/>
                <a:chOff x="13901957" y="3528467"/>
                <a:chExt cx="1059331" cy="746854"/>
              </a:xfrm>
            </p:grpSpPr>
            <p:sp>
              <p:nvSpPr>
                <p:cNvPr id="474" name="473 Elipse"/>
                <p:cNvSpPr/>
                <p:nvPr/>
              </p:nvSpPr>
              <p:spPr>
                <a:xfrm>
                  <a:off x="13905486" y="3528467"/>
                  <a:ext cx="1055802" cy="728465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algn="l"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DSR/ODU</a:t>
                  </a:r>
                </a:p>
              </p:txBody>
            </p:sp>
            <p:sp>
              <p:nvSpPr>
                <p:cNvPr id="475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382385" y="3532410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6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 flipH="1">
                  <a:off x="14744085" y="3704005"/>
                  <a:ext cx="150971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3901957" y="3714350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7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14059197" y="4140797"/>
                  <a:ext cx="179810" cy="134524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06" name="105 CuadroTexto"/>
              <p:cNvSpPr txBox="1"/>
              <p:nvPr/>
            </p:nvSpPr>
            <p:spPr bwMode="auto">
              <a:xfrm>
                <a:off x="8074924" y="3744492"/>
                <a:ext cx="2018677" cy="387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defTabSz="844052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0" dirty="0">
                    <a:solidFill>
                      <a:srgbClr val="00B0F0"/>
                    </a:solidFill>
                    <a:ea typeface="+mn-ea"/>
                    <a:cs typeface="Arial" panose="020B0604020202020204" pitchFamily="34" charset="0"/>
                  </a:rPr>
                  <a:t>DSR/ODU Layer</a:t>
                </a:r>
              </a:p>
            </p:txBody>
          </p:sp>
          <p:grpSp>
            <p:nvGrpSpPr>
              <p:cNvPr id="500" name="Grupo 499">
                <a:extLst>
                  <a:ext uri="{FF2B5EF4-FFF2-40B4-BE49-F238E27FC236}">
                    <a16:creationId xmlns:a16="http://schemas.microsoft.com/office/drawing/2014/main" id="{2E2BE282-D0CB-4EC4-9440-DECF30320356}"/>
                  </a:ext>
                </a:extLst>
              </p:cNvPr>
              <p:cNvGrpSpPr/>
              <p:nvPr/>
            </p:nvGrpSpPr>
            <p:grpSpPr>
              <a:xfrm>
                <a:off x="3584069" y="3528467"/>
                <a:ext cx="1337445" cy="812431"/>
                <a:chOff x="3584069" y="3528467"/>
                <a:chExt cx="1337445" cy="812431"/>
              </a:xfrm>
            </p:grpSpPr>
            <p:sp>
              <p:nvSpPr>
                <p:cNvPr id="466" name="465 Elipse"/>
                <p:cNvSpPr/>
                <p:nvPr/>
              </p:nvSpPr>
              <p:spPr>
                <a:xfrm>
                  <a:off x="3592726" y="3532410"/>
                  <a:ext cx="1288345" cy="804266"/>
                </a:xfrm>
                <a:prstGeom prst="ellipse">
                  <a:avLst/>
                </a:prstGeom>
                <a:solidFill>
                  <a:srgbClr val="FFFF99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21771" rIns="21771" rtlCol="0" anchor="ctr"/>
                <a:lstStyle/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DSR/</a:t>
                  </a:r>
                </a:p>
                <a:p>
                  <a:pPr defTabSz="844052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500" b="1" kern="0" dirty="0">
                      <a:latin typeface="Arial"/>
                      <a:ea typeface="+mn-ea"/>
                      <a:cs typeface="Arial"/>
                    </a:rPr>
                    <a:t>ODU</a:t>
                  </a:r>
                </a:p>
              </p:txBody>
            </p:sp>
            <p:sp>
              <p:nvSpPr>
                <p:cNvPr id="467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3584069" y="372452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68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750271" y="3710299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217719"/>
                  <a:endParaRPr lang="en-US" sz="400" dirty="0"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69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473553" y="4211233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  <p:sp>
              <p:nvSpPr>
                <p:cNvPr id="470" name="TextBox 75">
                  <a:extLst>
                    <a:ext uri="{FF2B5EF4-FFF2-40B4-BE49-F238E27FC236}">
                      <a16:creationId xmlns:a16="http://schemas.microsoft.com/office/drawing/2014/main" id="{6A138538-F652-4178-81F0-7112F1974B94}"/>
                    </a:ext>
                  </a:extLst>
                </p:cNvPr>
                <p:cNvSpPr txBox="1"/>
                <p:nvPr/>
              </p:nvSpPr>
              <p:spPr>
                <a:xfrm>
                  <a:off x="4104581" y="3528467"/>
                  <a:ext cx="171243" cy="129665"/>
                </a:xfrm>
                <a:prstGeom prst="ellipse">
                  <a:avLst/>
                </a:prstGeom>
                <a:solidFill>
                  <a:srgbClr val="E3BEFF"/>
                </a:solidFill>
                <a:ln>
                  <a:solidFill>
                    <a:srgbClr val="00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defTabSz="217719"/>
                  <a:endParaRPr lang="en-US" sz="400" dirty="0">
                    <a:ea typeface="+mn-ea"/>
                  </a:endParaRPr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A3B50DE1-DE18-4923-AB80-7D41199D0D74}"/>
              </a:ext>
            </a:extLst>
          </p:cNvPr>
          <p:cNvSpPr>
            <a:spLocks/>
          </p:cNvSpPr>
          <p:nvPr/>
        </p:nvSpPr>
        <p:spPr>
          <a:xfrm>
            <a:off x="2442621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4180E3F-C420-43BF-B79A-E243E792732E}"/>
              </a:ext>
            </a:extLst>
          </p:cNvPr>
          <p:cNvSpPr>
            <a:spLocks/>
          </p:cNvSpPr>
          <p:nvPr/>
        </p:nvSpPr>
        <p:spPr>
          <a:xfrm>
            <a:off x="7331622" y="1678323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CDD6EA-1978-45FE-9934-10BE61D153B7}"/>
              </a:ext>
            </a:extLst>
          </p:cNvPr>
          <p:cNvCxnSpPr>
            <a:cxnSpLocks/>
            <a:stCxn id="2" idx="3"/>
            <a:endCxn id="170" idx="1"/>
          </p:cNvCxnSpPr>
          <p:nvPr/>
        </p:nvCxnSpPr>
        <p:spPr>
          <a:xfrm>
            <a:off x="2527134" y="1718537"/>
            <a:ext cx="4804488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05 CuadroTexto">
            <a:extLst>
              <a:ext uri="{FF2B5EF4-FFF2-40B4-BE49-F238E27FC236}">
                <a16:creationId xmlns:a16="http://schemas.microsoft.com/office/drawing/2014/main" id="{985D962E-1BB2-4C2A-B23F-15B7D0B2741E}"/>
              </a:ext>
            </a:extLst>
          </p:cNvPr>
          <p:cNvSpPr txBox="1">
            <a:spLocks/>
          </p:cNvSpPr>
          <p:nvPr/>
        </p:nvSpPr>
        <p:spPr bwMode="auto">
          <a:xfrm>
            <a:off x="4425558" y="1575641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ODUj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Client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DE7FA959-08BE-49F0-A44A-6FD1AE663C23}"/>
              </a:ext>
            </a:extLst>
          </p:cNvPr>
          <p:cNvSpPr>
            <a:spLocks/>
          </p:cNvSpPr>
          <p:nvPr/>
        </p:nvSpPr>
        <p:spPr>
          <a:xfrm>
            <a:off x="2752662" y="1768834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662E252-F806-4A8E-815E-5DE07531A373}"/>
              </a:ext>
            </a:extLst>
          </p:cNvPr>
          <p:cNvSpPr>
            <a:spLocks/>
          </p:cNvSpPr>
          <p:nvPr/>
        </p:nvSpPr>
        <p:spPr>
          <a:xfrm>
            <a:off x="7109692" y="1763621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59C87100-E742-42C7-B69B-67EBB3EA8F79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 flipV="1">
            <a:off x="2837175" y="1803835"/>
            <a:ext cx="4272517" cy="5213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105 CuadroTexto">
            <a:extLst>
              <a:ext uri="{FF2B5EF4-FFF2-40B4-BE49-F238E27FC236}">
                <a16:creationId xmlns:a16="http://schemas.microsoft.com/office/drawing/2014/main" id="{02FC2D8E-E21E-4704-AB00-6FB5969534C0}"/>
              </a:ext>
            </a:extLst>
          </p:cNvPr>
          <p:cNvSpPr txBox="1">
            <a:spLocks/>
          </p:cNvSpPr>
          <p:nvPr/>
        </p:nvSpPr>
        <p:spPr bwMode="auto">
          <a:xfrm>
            <a:off x="4425558" y="1683495"/>
            <a:ext cx="996268" cy="18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ODUk</a:t>
            </a:r>
            <a:r>
              <a:rPr lang="en-US" sz="6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C2E55938-07B6-4732-8E81-1B87CBFE03A1}"/>
              </a:ext>
            </a:extLst>
          </p:cNvPr>
          <p:cNvSpPr>
            <a:spLocks/>
          </p:cNvSpPr>
          <p:nvPr/>
        </p:nvSpPr>
        <p:spPr>
          <a:xfrm>
            <a:off x="3217349" y="2334477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CCA595A-BFC3-472C-A532-4D7AA2D703C8}"/>
              </a:ext>
            </a:extLst>
          </p:cNvPr>
          <p:cNvSpPr>
            <a:spLocks/>
          </p:cNvSpPr>
          <p:nvPr/>
        </p:nvSpPr>
        <p:spPr>
          <a:xfrm>
            <a:off x="6800537" y="2341219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3" name="Conector recto de flecha 182">
            <a:extLst>
              <a:ext uri="{FF2B5EF4-FFF2-40B4-BE49-F238E27FC236}">
                <a16:creationId xmlns:a16="http://schemas.microsoft.com/office/drawing/2014/main" id="{C027D297-0FC7-4710-94F5-F915B7871C81}"/>
              </a:ext>
            </a:extLst>
          </p:cNvPr>
          <p:cNvCxnSpPr>
            <a:cxnSpLocks/>
            <a:stCxn id="180" idx="3"/>
            <a:endCxn id="182" idx="1"/>
          </p:cNvCxnSpPr>
          <p:nvPr/>
        </p:nvCxnSpPr>
        <p:spPr>
          <a:xfrm>
            <a:off x="3301862" y="2374691"/>
            <a:ext cx="3498675" cy="6742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75">
            <a:extLst>
              <a:ext uri="{FF2B5EF4-FFF2-40B4-BE49-F238E27FC236}">
                <a16:creationId xmlns:a16="http://schemas.microsoft.com/office/drawing/2014/main" id="{6A138538-F652-4178-81F0-7112F1974B94}"/>
              </a:ext>
            </a:extLst>
          </p:cNvPr>
          <p:cNvSpPr txBox="1">
            <a:spLocks/>
          </p:cNvSpPr>
          <p:nvPr/>
        </p:nvSpPr>
        <p:spPr>
          <a:xfrm>
            <a:off x="6804248" y="2422585"/>
            <a:ext cx="71518" cy="57670"/>
          </a:xfrm>
          <a:prstGeom prst="ellipse">
            <a:avLst/>
          </a:prstGeom>
          <a:solidFill>
            <a:srgbClr val="E3BEFF"/>
          </a:solidFill>
          <a:ln>
            <a:solidFill>
              <a:srgbClr val="000000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217719"/>
            <a:endParaRPr lang="en-US" sz="400" dirty="0">
              <a:ea typeface="+mn-ea"/>
            </a:endParaRPr>
          </a:p>
        </p:txBody>
      </p:sp>
      <p:sp>
        <p:nvSpPr>
          <p:cNvPr id="186" name="105 CuadroTexto">
            <a:extLst>
              <a:ext uri="{FF2B5EF4-FFF2-40B4-BE49-F238E27FC236}">
                <a16:creationId xmlns:a16="http://schemas.microsoft.com/office/drawing/2014/main" id="{D781FFBC-8E2B-4D49-A6CF-8F7F507622FD}"/>
              </a:ext>
            </a:extLst>
          </p:cNvPr>
          <p:cNvSpPr txBox="1">
            <a:spLocks/>
          </p:cNvSpPr>
          <p:nvPr/>
        </p:nvSpPr>
        <p:spPr bwMode="auto">
          <a:xfrm>
            <a:off x="4417065" y="2221591"/>
            <a:ext cx="99626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</a:t>
            </a:r>
            <a:r>
              <a:rPr lang="en-US" sz="7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/</a:t>
            </a:r>
            <a:r>
              <a:rPr lang="en-US" sz="700" b="1" kern="0" dirty="0" err="1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OTSiA</a:t>
            </a:r>
            <a:endParaRPr lang="en-US" sz="700" b="1" kern="0" dirty="0">
              <a:solidFill>
                <a:srgbClr val="00B05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8BA6F04C-362E-4A81-81B6-17E4508CCD8F}"/>
              </a:ext>
            </a:extLst>
          </p:cNvPr>
          <p:cNvSpPr>
            <a:spLocks/>
          </p:cNvSpPr>
          <p:nvPr/>
        </p:nvSpPr>
        <p:spPr>
          <a:xfrm>
            <a:off x="3782890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75B3E7C-3C86-4EB9-9B9F-1027D0C8DF9E}"/>
              </a:ext>
            </a:extLst>
          </p:cNvPr>
          <p:cNvSpPr>
            <a:spLocks/>
          </p:cNvSpPr>
          <p:nvPr/>
        </p:nvSpPr>
        <p:spPr>
          <a:xfrm>
            <a:off x="5934993" y="3296685"/>
            <a:ext cx="84513" cy="80427"/>
          </a:xfrm>
          <a:prstGeom prst="rect">
            <a:avLst/>
          </a:prstGeom>
          <a:solidFill>
            <a:srgbClr val="D0FEDA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endParaRPr lang="es-E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049ED88A-67B5-45C4-8217-B8787A937F7D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>
            <a:off x="3867403" y="3336899"/>
            <a:ext cx="2067590" cy="0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105 CuadroTexto">
            <a:extLst>
              <a:ext uri="{FF2B5EF4-FFF2-40B4-BE49-F238E27FC236}">
                <a16:creationId xmlns:a16="http://schemas.microsoft.com/office/drawing/2014/main" id="{CF17910F-2ABB-4CAB-A2E7-770629681F94}"/>
              </a:ext>
            </a:extLst>
          </p:cNvPr>
          <p:cNvSpPr txBox="1">
            <a:spLocks/>
          </p:cNvSpPr>
          <p:nvPr/>
        </p:nvSpPr>
        <p:spPr bwMode="auto">
          <a:xfrm>
            <a:off x="4425558" y="3221556"/>
            <a:ext cx="9962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500" b="1" kern="0" dirty="0">
                <a:solidFill>
                  <a:srgbClr val="00B050"/>
                </a:solidFill>
                <a:ea typeface="+mn-ea"/>
                <a:cs typeface="Arial" panose="020B0604020202020204" pitchFamily="34" charset="0"/>
              </a:rPr>
              <a:t>NMC</a:t>
            </a:r>
          </a:p>
        </p:txBody>
      </p:sp>
      <p:cxnSp>
        <p:nvCxnSpPr>
          <p:cNvPr id="452" name="Conector: angular 451">
            <a:extLst>
              <a:ext uri="{FF2B5EF4-FFF2-40B4-BE49-F238E27FC236}">
                <a16:creationId xmlns:a16="http://schemas.microsoft.com/office/drawing/2014/main" id="{EE187998-FF4F-4F49-A1AB-7B609CE28338}"/>
              </a:ext>
            </a:extLst>
          </p:cNvPr>
          <p:cNvCxnSpPr>
            <a:cxnSpLocks/>
            <a:stCxn id="32" idx="7"/>
            <a:endCxn id="28" idx="0"/>
          </p:cNvCxnSpPr>
          <p:nvPr/>
        </p:nvCxnSpPr>
        <p:spPr>
          <a:xfrm rot="5400000" flipH="1" flipV="1">
            <a:off x="4983199" y="-1559687"/>
            <a:ext cx="26801" cy="6292429"/>
          </a:xfrm>
          <a:prstGeom prst="bentConnector3">
            <a:avLst>
              <a:gd name="adj1" fmla="val 95295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105 CuadroTexto">
            <a:extLst>
              <a:ext uri="{FF2B5EF4-FFF2-40B4-BE49-F238E27FC236}">
                <a16:creationId xmlns:a16="http://schemas.microsoft.com/office/drawing/2014/main" id="{0F4D976C-B2D6-47A8-A44B-F3F95036342F}"/>
              </a:ext>
            </a:extLst>
          </p:cNvPr>
          <p:cNvSpPr txBox="1">
            <a:spLocks/>
          </p:cNvSpPr>
          <p:nvPr/>
        </p:nvSpPr>
        <p:spPr bwMode="auto">
          <a:xfrm>
            <a:off x="4333261" y="1331158"/>
            <a:ext cx="114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844052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DSR </a:t>
            </a:r>
            <a:r>
              <a:rPr lang="en-US" sz="700" b="1" kern="0" dirty="0" err="1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Connectiviy</a:t>
            </a:r>
            <a:r>
              <a:rPr lang="en-US" sz="700" b="1" kern="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Arial" panose="020B0604020202020204" pitchFamily="34" charset="0"/>
              </a:rPr>
              <a:t>-Service</a:t>
            </a:r>
          </a:p>
        </p:txBody>
      </p:sp>
      <p:cxnSp>
        <p:nvCxnSpPr>
          <p:cNvPr id="464" name="Conector recto 463">
            <a:extLst>
              <a:ext uri="{FF2B5EF4-FFF2-40B4-BE49-F238E27FC236}">
                <a16:creationId xmlns:a16="http://schemas.microsoft.com/office/drawing/2014/main" id="{38790DBE-BCDD-49D9-A551-A7EC05FA86F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84878" y="1758750"/>
            <a:ext cx="9926" cy="171821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1386BED3-622A-43F4-9354-46DA1290F1D5}"/>
              </a:ext>
            </a:extLst>
          </p:cNvPr>
          <p:cNvCxnSpPr>
            <a:cxnSpLocks/>
            <a:endCxn id="82" idx="7"/>
          </p:cNvCxnSpPr>
          <p:nvPr/>
        </p:nvCxnSpPr>
        <p:spPr>
          <a:xfrm>
            <a:off x="7386306" y="1754067"/>
            <a:ext cx="217331" cy="177707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C4F56ADE-45F9-4E68-8828-A3E778C3D8EC}"/>
              </a:ext>
            </a:extLst>
          </p:cNvPr>
          <p:cNvCxnSpPr>
            <a:cxnSpLocks/>
            <a:stCxn id="175" idx="2"/>
            <a:endCxn id="87" idx="2"/>
          </p:cNvCxnSpPr>
          <p:nvPr/>
        </p:nvCxnSpPr>
        <p:spPr>
          <a:xfrm>
            <a:off x="7151949" y="1844048"/>
            <a:ext cx="204889" cy="177266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214">
            <a:extLst>
              <a:ext uri="{FF2B5EF4-FFF2-40B4-BE49-F238E27FC236}">
                <a16:creationId xmlns:a16="http://schemas.microsoft.com/office/drawing/2014/main" id="{AAC3952A-1DD9-41BE-AF1A-440109DEA66E}"/>
              </a:ext>
            </a:extLst>
          </p:cNvPr>
          <p:cNvCxnSpPr>
            <a:cxnSpLocks/>
            <a:stCxn id="174" idx="2"/>
            <a:endCxn id="85" idx="0"/>
          </p:cNvCxnSpPr>
          <p:nvPr/>
        </p:nvCxnSpPr>
        <p:spPr>
          <a:xfrm>
            <a:off x="2794919" y="1849261"/>
            <a:ext cx="41329" cy="169899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D3072012-3180-4AB5-9F99-F96D4D198A77}"/>
              </a:ext>
            </a:extLst>
          </p:cNvPr>
          <p:cNvCxnSpPr>
            <a:cxnSpLocks/>
          </p:cNvCxnSpPr>
          <p:nvPr/>
        </p:nvCxnSpPr>
        <p:spPr>
          <a:xfrm flipH="1">
            <a:off x="3248064" y="2414904"/>
            <a:ext cx="13661" cy="95575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DCBDFC62-E909-4F68-BBAA-AEE948176B21}"/>
              </a:ext>
            </a:extLst>
          </p:cNvPr>
          <p:cNvCxnSpPr>
            <a:cxnSpLocks/>
            <a:stCxn id="182" idx="2"/>
            <a:endCxn id="20" idx="1"/>
          </p:cNvCxnSpPr>
          <p:nvPr/>
        </p:nvCxnSpPr>
        <p:spPr>
          <a:xfrm>
            <a:off x="6842794" y="2421646"/>
            <a:ext cx="8047" cy="98750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>
            <a:extLst>
              <a:ext uri="{FF2B5EF4-FFF2-40B4-BE49-F238E27FC236}">
                <a16:creationId xmlns:a16="http://schemas.microsoft.com/office/drawing/2014/main" id="{3BCE4E9A-9199-46B3-8FCA-8B4B39FE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7" y="2454373"/>
            <a:ext cx="1070284" cy="169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31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A4130722-7EF1-41F3-B28F-74C78C2E9A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1672" y="1263936"/>
            <a:ext cx="3228243" cy="2356561"/>
            <a:chOff x="2775" y="423"/>
            <a:chExt cx="1875" cy="1275"/>
          </a:xfrm>
        </p:grpSpPr>
        <p:sp>
          <p:nvSpPr>
            <p:cNvPr id="3" name="AutoShape 42">
              <a:extLst>
                <a:ext uri="{FF2B5EF4-FFF2-40B4-BE49-F238E27FC236}">
                  <a16:creationId xmlns:a16="http://schemas.microsoft.com/office/drawing/2014/main" id="{6714C6DF-185D-44B1-85AA-811F2DCD1C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1" y="423"/>
              <a:ext cx="1389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DA3F2F65-1412-47FC-A54D-84AD477F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" y="800"/>
              <a:ext cx="686" cy="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67564BD9-884B-4D84-9364-9F379E6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EA35BCE8-C4C1-4B4C-B3D7-D6F4B19B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7" name="Rectangle 54">
              <a:extLst>
                <a:ext uri="{FF2B5EF4-FFF2-40B4-BE49-F238E27FC236}">
                  <a16:creationId xmlns:a16="http://schemas.microsoft.com/office/drawing/2014/main" id="{FC05475A-CC5B-4725-903E-587C40A4C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" y="1198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5CD0818B-2473-4B19-9623-75B5402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858"/>
              <a:ext cx="245" cy="67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5A9FBB74-86D8-437F-AE5A-96320306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9" y="853"/>
              <a:ext cx="250" cy="687"/>
            </a:xfrm>
            <a:custGeom>
              <a:avLst/>
              <a:gdLst>
                <a:gd name="T0" fmla="*/ 20 w 964"/>
                <a:gd name="T1" fmla="*/ 150 h 2900"/>
                <a:gd name="T2" fmla="*/ 20 w 964"/>
                <a:gd name="T3" fmla="*/ 290 h 2900"/>
                <a:gd name="T4" fmla="*/ 10 w 964"/>
                <a:gd name="T5" fmla="*/ 420 h 2900"/>
                <a:gd name="T6" fmla="*/ 0 w 964"/>
                <a:gd name="T7" fmla="*/ 530 h 2900"/>
                <a:gd name="T8" fmla="*/ 0 w 964"/>
                <a:gd name="T9" fmla="*/ 630 h 2900"/>
                <a:gd name="T10" fmla="*/ 10 w 964"/>
                <a:gd name="T11" fmla="*/ 740 h 2900"/>
                <a:gd name="T12" fmla="*/ 20 w 964"/>
                <a:gd name="T13" fmla="*/ 870 h 2900"/>
                <a:gd name="T14" fmla="*/ 20 w 964"/>
                <a:gd name="T15" fmla="*/ 1050 h 2900"/>
                <a:gd name="T16" fmla="*/ 20 w 964"/>
                <a:gd name="T17" fmla="*/ 1190 h 2900"/>
                <a:gd name="T18" fmla="*/ 10 w 964"/>
                <a:gd name="T19" fmla="*/ 1320 h 2900"/>
                <a:gd name="T20" fmla="*/ 0 w 964"/>
                <a:gd name="T21" fmla="*/ 1430 h 2900"/>
                <a:gd name="T22" fmla="*/ 0 w 964"/>
                <a:gd name="T23" fmla="*/ 1530 h 2900"/>
                <a:gd name="T24" fmla="*/ 10 w 964"/>
                <a:gd name="T25" fmla="*/ 1640 h 2900"/>
                <a:gd name="T26" fmla="*/ 20 w 964"/>
                <a:gd name="T27" fmla="*/ 1770 h 2900"/>
                <a:gd name="T28" fmla="*/ 20 w 964"/>
                <a:gd name="T29" fmla="*/ 1950 h 2900"/>
                <a:gd name="T30" fmla="*/ 20 w 964"/>
                <a:gd name="T31" fmla="*/ 2090 h 2900"/>
                <a:gd name="T32" fmla="*/ 10 w 964"/>
                <a:gd name="T33" fmla="*/ 2220 h 2900"/>
                <a:gd name="T34" fmla="*/ 0 w 964"/>
                <a:gd name="T35" fmla="*/ 2330 h 2900"/>
                <a:gd name="T36" fmla="*/ 0 w 964"/>
                <a:gd name="T37" fmla="*/ 2430 h 2900"/>
                <a:gd name="T38" fmla="*/ 10 w 964"/>
                <a:gd name="T39" fmla="*/ 2540 h 2900"/>
                <a:gd name="T40" fmla="*/ 20 w 964"/>
                <a:gd name="T41" fmla="*/ 2670 h 2900"/>
                <a:gd name="T42" fmla="*/ 20 w 964"/>
                <a:gd name="T43" fmla="*/ 2850 h 2900"/>
                <a:gd name="T44" fmla="*/ 110 w 964"/>
                <a:gd name="T45" fmla="*/ 2880 h 2900"/>
                <a:gd name="T46" fmla="*/ 240 w 964"/>
                <a:gd name="T47" fmla="*/ 2890 h 2900"/>
                <a:gd name="T48" fmla="*/ 350 w 964"/>
                <a:gd name="T49" fmla="*/ 2900 h 2900"/>
                <a:gd name="T50" fmla="*/ 450 w 964"/>
                <a:gd name="T51" fmla="*/ 2900 h 2900"/>
                <a:gd name="T52" fmla="*/ 560 w 964"/>
                <a:gd name="T53" fmla="*/ 2890 h 2900"/>
                <a:gd name="T54" fmla="*/ 690 w 964"/>
                <a:gd name="T55" fmla="*/ 2880 h 2900"/>
                <a:gd name="T56" fmla="*/ 870 w 964"/>
                <a:gd name="T57" fmla="*/ 2880 h 2900"/>
                <a:gd name="T58" fmla="*/ 944 w 964"/>
                <a:gd name="T59" fmla="*/ 2835 h 2900"/>
                <a:gd name="T60" fmla="*/ 954 w 964"/>
                <a:gd name="T61" fmla="*/ 2705 h 2900"/>
                <a:gd name="T62" fmla="*/ 964 w 964"/>
                <a:gd name="T63" fmla="*/ 2595 h 2900"/>
                <a:gd name="T64" fmla="*/ 964 w 964"/>
                <a:gd name="T65" fmla="*/ 2495 h 2900"/>
                <a:gd name="T66" fmla="*/ 954 w 964"/>
                <a:gd name="T67" fmla="*/ 2385 h 2900"/>
                <a:gd name="T68" fmla="*/ 944 w 964"/>
                <a:gd name="T69" fmla="*/ 2255 h 2900"/>
                <a:gd name="T70" fmla="*/ 944 w 964"/>
                <a:gd name="T71" fmla="*/ 2075 h 2900"/>
                <a:gd name="T72" fmla="*/ 944 w 964"/>
                <a:gd name="T73" fmla="*/ 1935 h 2900"/>
                <a:gd name="T74" fmla="*/ 954 w 964"/>
                <a:gd name="T75" fmla="*/ 1805 h 2900"/>
                <a:gd name="T76" fmla="*/ 964 w 964"/>
                <a:gd name="T77" fmla="*/ 1695 h 2900"/>
                <a:gd name="T78" fmla="*/ 964 w 964"/>
                <a:gd name="T79" fmla="*/ 1595 h 2900"/>
                <a:gd name="T80" fmla="*/ 954 w 964"/>
                <a:gd name="T81" fmla="*/ 1485 h 2900"/>
                <a:gd name="T82" fmla="*/ 944 w 964"/>
                <a:gd name="T83" fmla="*/ 1355 h 2900"/>
                <a:gd name="T84" fmla="*/ 944 w 964"/>
                <a:gd name="T85" fmla="*/ 1175 h 2900"/>
                <a:gd name="T86" fmla="*/ 944 w 964"/>
                <a:gd name="T87" fmla="*/ 1035 h 2900"/>
                <a:gd name="T88" fmla="*/ 954 w 964"/>
                <a:gd name="T89" fmla="*/ 905 h 2900"/>
                <a:gd name="T90" fmla="*/ 964 w 964"/>
                <a:gd name="T91" fmla="*/ 795 h 2900"/>
                <a:gd name="T92" fmla="*/ 964 w 964"/>
                <a:gd name="T93" fmla="*/ 695 h 2900"/>
                <a:gd name="T94" fmla="*/ 954 w 964"/>
                <a:gd name="T95" fmla="*/ 585 h 2900"/>
                <a:gd name="T96" fmla="*/ 944 w 964"/>
                <a:gd name="T97" fmla="*/ 455 h 2900"/>
                <a:gd name="T98" fmla="*/ 944 w 964"/>
                <a:gd name="T99" fmla="*/ 275 h 2900"/>
                <a:gd name="T100" fmla="*/ 944 w 964"/>
                <a:gd name="T101" fmla="*/ 135 h 2900"/>
                <a:gd name="T102" fmla="*/ 954 w 964"/>
                <a:gd name="T103" fmla="*/ 5 h 2900"/>
                <a:gd name="T104" fmla="*/ 839 w 964"/>
                <a:gd name="T105" fmla="*/ 0 h 2900"/>
                <a:gd name="T106" fmla="*/ 739 w 964"/>
                <a:gd name="T107" fmla="*/ 0 h 2900"/>
                <a:gd name="T108" fmla="*/ 629 w 964"/>
                <a:gd name="T109" fmla="*/ 10 h 2900"/>
                <a:gd name="T110" fmla="*/ 499 w 964"/>
                <a:gd name="T111" fmla="*/ 20 h 2900"/>
                <a:gd name="T112" fmla="*/ 319 w 964"/>
                <a:gd name="T113" fmla="*/ 20 h 2900"/>
                <a:gd name="T114" fmla="*/ 179 w 964"/>
                <a:gd name="T115" fmla="*/ 20 h 2900"/>
                <a:gd name="T116" fmla="*/ 49 w 964"/>
                <a:gd name="T117" fmla="*/ 10 h 2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2900">
                  <a:moveTo>
                    <a:pt x="20" y="30"/>
                  </a:moveTo>
                  <a:lnTo>
                    <a:pt x="20" y="50"/>
                  </a:lnTo>
                  <a:cubicBezTo>
                    <a:pt x="20" y="56"/>
                    <a:pt x="15" y="60"/>
                    <a:pt x="10" y="60"/>
                  </a:cubicBezTo>
                  <a:cubicBezTo>
                    <a:pt x="4" y="60"/>
                    <a:pt x="0" y="56"/>
                    <a:pt x="0" y="50"/>
                  </a:cubicBezTo>
                  <a:lnTo>
                    <a:pt x="0" y="30"/>
                  </a:lnTo>
                  <a:cubicBezTo>
                    <a:pt x="0" y="25"/>
                    <a:pt x="4" y="20"/>
                    <a:pt x="10" y="20"/>
                  </a:cubicBezTo>
                  <a:cubicBezTo>
                    <a:pt x="15" y="20"/>
                    <a:pt x="20" y="25"/>
                    <a:pt x="20" y="30"/>
                  </a:cubicBezTo>
                  <a:close/>
                  <a:moveTo>
                    <a:pt x="20" y="90"/>
                  </a:moveTo>
                  <a:lnTo>
                    <a:pt x="20" y="110"/>
                  </a:lnTo>
                  <a:cubicBezTo>
                    <a:pt x="20" y="116"/>
                    <a:pt x="15" y="120"/>
                    <a:pt x="10" y="120"/>
                  </a:cubicBezTo>
                  <a:cubicBezTo>
                    <a:pt x="4" y="120"/>
                    <a:pt x="0" y="116"/>
                    <a:pt x="0" y="110"/>
                  </a:cubicBezTo>
                  <a:lnTo>
                    <a:pt x="0" y="90"/>
                  </a:lnTo>
                  <a:cubicBezTo>
                    <a:pt x="0" y="85"/>
                    <a:pt x="4" y="80"/>
                    <a:pt x="10" y="80"/>
                  </a:cubicBezTo>
                  <a:cubicBezTo>
                    <a:pt x="15" y="80"/>
                    <a:pt x="20" y="85"/>
                    <a:pt x="20" y="90"/>
                  </a:cubicBezTo>
                  <a:close/>
                  <a:moveTo>
                    <a:pt x="20" y="150"/>
                  </a:moveTo>
                  <a:lnTo>
                    <a:pt x="20" y="170"/>
                  </a:lnTo>
                  <a:cubicBezTo>
                    <a:pt x="20" y="176"/>
                    <a:pt x="15" y="180"/>
                    <a:pt x="10" y="180"/>
                  </a:cubicBezTo>
                  <a:cubicBezTo>
                    <a:pt x="4" y="180"/>
                    <a:pt x="0" y="176"/>
                    <a:pt x="0" y="170"/>
                  </a:cubicBezTo>
                  <a:lnTo>
                    <a:pt x="0" y="150"/>
                  </a:lnTo>
                  <a:cubicBezTo>
                    <a:pt x="0" y="145"/>
                    <a:pt x="4" y="140"/>
                    <a:pt x="10" y="140"/>
                  </a:cubicBezTo>
                  <a:cubicBezTo>
                    <a:pt x="15" y="140"/>
                    <a:pt x="20" y="145"/>
                    <a:pt x="20" y="150"/>
                  </a:cubicBezTo>
                  <a:close/>
                  <a:moveTo>
                    <a:pt x="20" y="210"/>
                  </a:moveTo>
                  <a:lnTo>
                    <a:pt x="20" y="230"/>
                  </a:lnTo>
                  <a:cubicBezTo>
                    <a:pt x="20" y="236"/>
                    <a:pt x="15" y="240"/>
                    <a:pt x="10" y="240"/>
                  </a:cubicBezTo>
                  <a:cubicBezTo>
                    <a:pt x="4" y="240"/>
                    <a:pt x="0" y="236"/>
                    <a:pt x="0" y="230"/>
                  </a:cubicBezTo>
                  <a:lnTo>
                    <a:pt x="0" y="210"/>
                  </a:lnTo>
                  <a:cubicBezTo>
                    <a:pt x="0" y="205"/>
                    <a:pt x="4" y="200"/>
                    <a:pt x="10" y="200"/>
                  </a:cubicBezTo>
                  <a:cubicBezTo>
                    <a:pt x="15" y="200"/>
                    <a:pt x="20" y="205"/>
                    <a:pt x="20" y="210"/>
                  </a:cubicBezTo>
                  <a:close/>
                  <a:moveTo>
                    <a:pt x="20" y="270"/>
                  </a:moveTo>
                  <a:lnTo>
                    <a:pt x="20" y="290"/>
                  </a:lnTo>
                  <a:cubicBezTo>
                    <a:pt x="20" y="296"/>
                    <a:pt x="15" y="300"/>
                    <a:pt x="10" y="300"/>
                  </a:cubicBezTo>
                  <a:cubicBezTo>
                    <a:pt x="4" y="300"/>
                    <a:pt x="0" y="296"/>
                    <a:pt x="0" y="290"/>
                  </a:cubicBezTo>
                  <a:lnTo>
                    <a:pt x="0" y="270"/>
                  </a:lnTo>
                  <a:cubicBezTo>
                    <a:pt x="0" y="265"/>
                    <a:pt x="4" y="260"/>
                    <a:pt x="10" y="260"/>
                  </a:cubicBezTo>
                  <a:cubicBezTo>
                    <a:pt x="15" y="260"/>
                    <a:pt x="20" y="265"/>
                    <a:pt x="20" y="270"/>
                  </a:cubicBezTo>
                  <a:close/>
                  <a:moveTo>
                    <a:pt x="20" y="330"/>
                  </a:moveTo>
                  <a:lnTo>
                    <a:pt x="20" y="350"/>
                  </a:lnTo>
                  <a:cubicBezTo>
                    <a:pt x="20" y="356"/>
                    <a:pt x="15" y="360"/>
                    <a:pt x="10" y="360"/>
                  </a:cubicBezTo>
                  <a:cubicBezTo>
                    <a:pt x="4" y="360"/>
                    <a:pt x="0" y="356"/>
                    <a:pt x="0" y="350"/>
                  </a:cubicBezTo>
                  <a:lnTo>
                    <a:pt x="0" y="330"/>
                  </a:lnTo>
                  <a:cubicBezTo>
                    <a:pt x="0" y="325"/>
                    <a:pt x="4" y="320"/>
                    <a:pt x="10" y="320"/>
                  </a:cubicBezTo>
                  <a:cubicBezTo>
                    <a:pt x="15" y="320"/>
                    <a:pt x="20" y="325"/>
                    <a:pt x="20" y="330"/>
                  </a:cubicBezTo>
                  <a:close/>
                  <a:moveTo>
                    <a:pt x="20" y="390"/>
                  </a:moveTo>
                  <a:lnTo>
                    <a:pt x="20" y="410"/>
                  </a:lnTo>
                  <a:cubicBezTo>
                    <a:pt x="20" y="416"/>
                    <a:pt x="15" y="420"/>
                    <a:pt x="10" y="420"/>
                  </a:cubicBezTo>
                  <a:cubicBezTo>
                    <a:pt x="4" y="420"/>
                    <a:pt x="0" y="416"/>
                    <a:pt x="0" y="410"/>
                  </a:cubicBezTo>
                  <a:lnTo>
                    <a:pt x="0" y="390"/>
                  </a:lnTo>
                  <a:cubicBezTo>
                    <a:pt x="0" y="385"/>
                    <a:pt x="4" y="380"/>
                    <a:pt x="10" y="380"/>
                  </a:cubicBezTo>
                  <a:cubicBezTo>
                    <a:pt x="15" y="380"/>
                    <a:pt x="20" y="385"/>
                    <a:pt x="20" y="390"/>
                  </a:cubicBezTo>
                  <a:close/>
                  <a:moveTo>
                    <a:pt x="20" y="450"/>
                  </a:moveTo>
                  <a:lnTo>
                    <a:pt x="20" y="470"/>
                  </a:lnTo>
                  <a:cubicBezTo>
                    <a:pt x="20" y="476"/>
                    <a:pt x="15" y="480"/>
                    <a:pt x="10" y="480"/>
                  </a:cubicBezTo>
                  <a:cubicBezTo>
                    <a:pt x="4" y="480"/>
                    <a:pt x="0" y="476"/>
                    <a:pt x="0" y="470"/>
                  </a:cubicBezTo>
                  <a:lnTo>
                    <a:pt x="0" y="450"/>
                  </a:lnTo>
                  <a:cubicBezTo>
                    <a:pt x="0" y="445"/>
                    <a:pt x="4" y="440"/>
                    <a:pt x="10" y="440"/>
                  </a:cubicBezTo>
                  <a:cubicBezTo>
                    <a:pt x="15" y="440"/>
                    <a:pt x="20" y="445"/>
                    <a:pt x="20" y="450"/>
                  </a:cubicBezTo>
                  <a:close/>
                  <a:moveTo>
                    <a:pt x="20" y="510"/>
                  </a:moveTo>
                  <a:lnTo>
                    <a:pt x="20" y="530"/>
                  </a:lnTo>
                  <a:cubicBezTo>
                    <a:pt x="20" y="536"/>
                    <a:pt x="15" y="540"/>
                    <a:pt x="10" y="540"/>
                  </a:cubicBezTo>
                  <a:cubicBezTo>
                    <a:pt x="4" y="540"/>
                    <a:pt x="0" y="536"/>
                    <a:pt x="0" y="530"/>
                  </a:cubicBezTo>
                  <a:lnTo>
                    <a:pt x="0" y="510"/>
                  </a:lnTo>
                  <a:cubicBezTo>
                    <a:pt x="0" y="505"/>
                    <a:pt x="4" y="500"/>
                    <a:pt x="10" y="500"/>
                  </a:cubicBezTo>
                  <a:cubicBezTo>
                    <a:pt x="15" y="500"/>
                    <a:pt x="20" y="505"/>
                    <a:pt x="20" y="510"/>
                  </a:cubicBezTo>
                  <a:close/>
                  <a:moveTo>
                    <a:pt x="20" y="570"/>
                  </a:moveTo>
                  <a:lnTo>
                    <a:pt x="20" y="590"/>
                  </a:lnTo>
                  <a:cubicBezTo>
                    <a:pt x="20" y="596"/>
                    <a:pt x="15" y="600"/>
                    <a:pt x="10" y="600"/>
                  </a:cubicBezTo>
                  <a:cubicBezTo>
                    <a:pt x="4" y="600"/>
                    <a:pt x="0" y="596"/>
                    <a:pt x="0" y="590"/>
                  </a:cubicBezTo>
                  <a:lnTo>
                    <a:pt x="0" y="570"/>
                  </a:lnTo>
                  <a:cubicBezTo>
                    <a:pt x="0" y="565"/>
                    <a:pt x="4" y="560"/>
                    <a:pt x="10" y="560"/>
                  </a:cubicBezTo>
                  <a:cubicBezTo>
                    <a:pt x="15" y="560"/>
                    <a:pt x="20" y="565"/>
                    <a:pt x="20" y="570"/>
                  </a:cubicBezTo>
                  <a:close/>
                  <a:moveTo>
                    <a:pt x="20" y="630"/>
                  </a:moveTo>
                  <a:lnTo>
                    <a:pt x="20" y="650"/>
                  </a:lnTo>
                  <a:cubicBezTo>
                    <a:pt x="20" y="656"/>
                    <a:pt x="15" y="660"/>
                    <a:pt x="10" y="660"/>
                  </a:cubicBezTo>
                  <a:cubicBezTo>
                    <a:pt x="4" y="660"/>
                    <a:pt x="0" y="656"/>
                    <a:pt x="0" y="650"/>
                  </a:cubicBezTo>
                  <a:lnTo>
                    <a:pt x="0" y="630"/>
                  </a:lnTo>
                  <a:cubicBezTo>
                    <a:pt x="0" y="625"/>
                    <a:pt x="4" y="620"/>
                    <a:pt x="10" y="620"/>
                  </a:cubicBezTo>
                  <a:cubicBezTo>
                    <a:pt x="15" y="620"/>
                    <a:pt x="20" y="625"/>
                    <a:pt x="20" y="630"/>
                  </a:cubicBezTo>
                  <a:close/>
                  <a:moveTo>
                    <a:pt x="20" y="690"/>
                  </a:moveTo>
                  <a:lnTo>
                    <a:pt x="20" y="710"/>
                  </a:lnTo>
                  <a:cubicBezTo>
                    <a:pt x="20" y="716"/>
                    <a:pt x="15" y="720"/>
                    <a:pt x="10" y="720"/>
                  </a:cubicBezTo>
                  <a:cubicBezTo>
                    <a:pt x="4" y="720"/>
                    <a:pt x="0" y="716"/>
                    <a:pt x="0" y="710"/>
                  </a:cubicBezTo>
                  <a:lnTo>
                    <a:pt x="0" y="690"/>
                  </a:lnTo>
                  <a:cubicBezTo>
                    <a:pt x="0" y="685"/>
                    <a:pt x="4" y="680"/>
                    <a:pt x="10" y="680"/>
                  </a:cubicBezTo>
                  <a:cubicBezTo>
                    <a:pt x="15" y="680"/>
                    <a:pt x="20" y="685"/>
                    <a:pt x="20" y="690"/>
                  </a:cubicBezTo>
                  <a:close/>
                  <a:moveTo>
                    <a:pt x="20" y="750"/>
                  </a:moveTo>
                  <a:lnTo>
                    <a:pt x="20" y="770"/>
                  </a:lnTo>
                  <a:cubicBezTo>
                    <a:pt x="20" y="776"/>
                    <a:pt x="15" y="780"/>
                    <a:pt x="10" y="780"/>
                  </a:cubicBezTo>
                  <a:cubicBezTo>
                    <a:pt x="4" y="780"/>
                    <a:pt x="0" y="776"/>
                    <a:pt x="0" y="770"/>
                  </a:cubicBezTo>
                  <a:lnTo>
                    <a:pt x="0" y="750"/>
                  </a:lnTo>
                  <a:cubicBezTo>
                    <a:pt x="0" y="745"/>
                    <a:pt x="4" y="740"/>
                    <a:pt x="10" y="740"/>
                  </a:cubicBezTo>
                  <a:cubicBezTo>
                    <a:pt x="15" y="740"/>
                    <a:pt x="20" y="745"/>
                    <a:pt x="20" y="750"/>
                  </a:cubicBezTo>
                  <a:close/>
                  <a:moveTo>
                    <a:pt x="20" y="810"/>
                  </a:moveTo>
                  <a:lnTo>
                    <a:pt x="20" y="830"/>
                  </a:lnTo>
                  <a:cubicBezTo>
                    <a:pt x="20" y="836"/>
                    <a:pt x="15" y="840"/>
                    <a:pt x="10" y="840"/>
                  </a:cubicBezTo>
                  <a:cubicBezTo>
                    <a:pt x="4" y="840"/>
                    <a:pt x="0" y="836"/>
                    <a:pt x="0" y="830"/>
                  </a:cubicBezTo>
                  <a:lnTo>
                    <a:pt x="0" y="810"/>
                  </a:lnTo>
                  <a:cubicBezTo>
                    <a:pt x="0" y="805"/>
                    <a:pt x="4" y="800"/>
                    <a:pt x="10" y="800"/>
                  </a:cubicBezTo>
                  <a:cubicBezTo>
                    <a:pt x="15" y="800"/>
                    <a:pt x="20" y="805"/>
                    <a:pt x="20" y="810"/>
                  </a:cubicBezTo>
                  <a:close/>
                  <a:moveTo>
                    <a:pt x="20" y="870"/>
                  </a:moveTo>
                  <a:lnTo>
                    <a:pt x="20" y="890"/>
                  </a:lnTo>
                  <a:cubicBezTo>
                    <a:pt x="20" y="896"/>
                    <a:pt x="15" y="900"/>
                    <a:pt x="10" y="900"/>
                  </a:cubicBezTo>
                  <a:cubicBezTo>
                    <a:pt x="4" y="900"/>
                    <a:pt x="0" y="896"/>
                    <a:pt x="0" y="890"/>
                  </a:cubicBezTo>
                  <a:lnTo>
                    <a:pt x="0" y="870"/>
                  </a:lnTo>
                  <a:cubicBezTo>
                    <a:pt x="0" y="865"/>
                    <a:pt x="4" y="860"/>
                    <a:pt x="10" y="860"/>
                  </a:cubicBezTo>
                  <a:cubicBezTo>
                    <a:pt x="15" y="860"/>
                    <a:pt x="20" y="865"/>
                    <a:pt x="20" y="870"/>
                  </a:cubicBezTo>
                  <a:close/>
                  <a:moveTo>
                    <a:pt x="20" y="930"/>
                  </a:moveTo>
                  <a:lnTo>
                    <a:pt x="20" y="950"/>
                  </a:lnTo>
                  <a:cubicBezTo>
                    <a:pt x="20" y="956"/>
                    <a:pt x="15" y="960"/>
                    <a:pt x="10" y="960"/>
                  </a:cubicBezTo>
                  <a:cubicBezTo>
                    <a:pt x="4" y="960"/>
                    <a:pt x="0" y="956"/>
                    <a:pt x="0" y="950"/>
                  </a:cubicBezTo>
                  <a:lnTo>
                    <a:pt x="0" y="930"/>
                  </a:lnTo>
                  <a:cubicBezTo>
                    <a:pt x="0" y="925"/>
                    <a:pt x="4" y="920"/>
                    <a:pt x="10" y="920"/>
                  </a:cubicBezTo>
                  <a:cubicBezTo>
                    <a:pt x="15" y="920"/>
                    <a:pt x="20" y="925"/>
                    <a:pt x="20" y="930"/>
                  </a:cubicBezTo>
                  <a:close/>
                  <a:moveTo>
                    <a:pt x="20" y="990"/>
                  </a:moveTo>
                  <a:lnTo>
                    <a:pt x="20" y="1010"/>
                  </a:lnTo>
                  <a:cubicBezTo>
                    <a:pt x="20" y="1016"/>
                    <a:pt x="15" y="1020"/>
                    <a:pt x="10" y="1020"/>
                  </a:cubicBezTo>
                  <a:cubicBezTo>
                    <a:pt x="4" y="1020"/>
                    <a:pt x="0" y="1016"/>
                    <a:pt x="0" y="1010"/>
                  </a:cubicBezTo>
                  <a:lnTo>
                    <a:pt x="0" y="990"/>
                  </a:lnTo>
                  <a:cubicBezTo>
                    <a:pt x="0" y="985"/>
                    <a:pt x="4" y="980"/>
                    <a:pt x="10" y="980"/>
                  </a:cubicBezTo>
                  <a:cubicBezTo>
                    <a:pt x="15" y="980"/>
                    <a:pt x="20" y="985"/>
                    <a:pt x="20" y="990"/>
                  </a:cubicBezTo>
                  <a:close/>
                  <a:moveTo>
                    <a:pt x="20" y="1050"/>
                  </a:moveTo>
                  <a:lnTo>
                    <a:pt x="20" y="1070"/>
                  </a:lnTo>
                  <a:cubicBezTo>
                    <a:pt x="20" y="1076"/>
                    <a:pt x="15" y="1080"/>
                    <a:pt x="10" y="1080"/>
                  </a:cubicBezTo>
                  <a:cubicBezTo>
                    <a:pt x="4" y="1080"/>
                    <a:pt x="0" y="1076"/>
                    <a:pt x="0" y="1070"/>
                  </a:cubicBezTo>
                  <a:lnTo>
                    <a:pt x="0" y="1050"/>
                  </a:lnTo>
                  <a:cubicBezTo>
                    <a:pt x="0" y="1045"/>
                    <a:pt x="4" y="1040"/>
                    <a:pt x="10" y="1040"/>
                  </a:cubicBezTo>
                  <a:cubicBezTo>
                    <a:pt x="15" y="1040"/>
                    <a:pt x="20" y="1045"/>
                    <a:pt x="20" y="1050"/>
                  </a:cubicBezTo>
                  <a:close/>
                  <a:moveTo>
                    <a:pt x="20" y="1110"/>
                  </a:moveTo>
                  <a:lnTo>
                    <a:pt x="20" y="1130"/>
                  </a:lnTo>
                  <a:cubicBezTo>
                    <a:pt x="20" y="1136"/>
                    <a:pt x="15" y="1140"/>
                    <a:pt x="10" y="1140"/>
                  </a:cubicBezTo>
                  <a:cubicBezTo>
                    <a:pt x="4" y="1140"/>
                    <a:pt x="0" y="1136"/>
                    <a:pt x="0" y="1130"/>
                  </a:cubicBezTo>
                  <a:lnTo>
                    <a:pt x="0" y="1110"/>
                  </a:lnTo>
                  <a:cubicBezTo>
                    <a:pt x="0" y="1105"/>
                    <a:pt x="4" y="1100"/>
                    <a:pt x="10" y="1100"/>
                  </a:cubicBezTo>
                  <a:cubicBezTo>
                    <a:pt x="15" y="1100"/>
                    <a:pt x="20" y="1105"/>
                    <a:pt x="20" y="1110"/>
                  </a:cubicBezTo>
                  <a:close/>
                  <a:moveTo>
                    <a:pt x="20" y="1170"/>
                  </a:moveTo>
                  <a:lnTo>
                    <a:pt x="20" y="1190"/>
                  </a:lnTo>
                  <a:cubicBezTo>
                    <a:pt x="20" y="1196"/>
                    <a:pt x="15" y="1200"/>
                    <a:pt x="10" y="1200"/>
                  </a:cubicBezTo>
                  <a:cubicBezTo>
                    <a:pt x="4" y="1200"/>
                    <a:pt x="0" y="1196"/>
                    <a:pt x="0" y="1190"/>
                  </a:cubicBezTo>
                  <a:lnTo>
                    <a:pt x="0" y="1170"/>
                  </a:lnTo>
                  <a:cubicBezTo>
                    <a:pt x="0" y="1165"/>
                    <a:pt x="4" y="1160"/>
                    <a:pt x="10" y="1160"/>
                  </a:cubicBezTo>
                  <a:cubicBezTo>
                    <a:pt x="15" y="1160"/>
                    <a:pt x="20" y="1165"/>
                    <a:pt x="20" y="1170"/>
                  </a:cubicBezTo>
                  <a:close/>
                  <a:moveTo>
                    <a:pt x="20" y="1230"/>
                  </a:moveTo>
                  <a:lnTo>
                    <a:pt x="20" y="1250"/>
                  </a:lnTo>
                  <a:cubicBezTo>
                    <a:pt x="20" y="1256"/>
                    <a:pt x="15" y="1260"/>
                    <a:pt x="10" y="1260"/>
                  </a:cubicBezTo>
                  <a:cubicBezTo>
                    <a:pt x="4" y="1260"/>
                    <a:pt x="0" y="1256"/>
                    <a:pt x="0" y="1250"/>
                  </a:cubicBezTo>
                  <a:lnTo>
                    <a:pt x="0" y="1230"/>
                  </a:lnTo>
                  <a:cubicBezTo>
                    <a:pt x="0" y="1225"/>
                    <a:pt x="4" y="1220"/>
                    <a:pt x="10" y="1220"/>
                  </a:cubicBezTo>
                  <a:cubicBezTo>
                    <a:pt x="15" y="1220"/>
                    <a:pt x="20" y="1225"/>
                    <a:pt x="20" y="1230"/>
                  </a:cubicBezTo>
                  <a:close/>
                  <a:moveTo>
                    <a:pt x="20" y="1290"/>
                  </a:moveTo>
                  <a:lnTo>
                    <a:pt x="20" y="1310"/>
                  </a:lnTo>
                  <a:cubicBezTo>
                    <a:pt x="20" y="1316"/>
                    <a:pt x="15" y="1320"/>
                    <a:pt x="10" y="1320"/>
                  </a:cubicBezTo>
                  <a:cubicBezTo>
                    <a:pt x="4" y="1320"/>
                    <a:pt x="0" y="1316"/>
                    <a:pt x="0" y="1310"/>
                  </a:cubicBezTo>
                  <a:lnTo>
                    <a:pt x="0" y="1290"/>
                  </a:lnTo>
                  <a:cubicBezTo>
                    <a:pt x="0" y="1285"/>
                    <a:pt x="4" y="1280"/>
                    <a:pt x="10" y="1280"/>
                  </a:cubicBezTo>
                  <a:cubicBezTo>
                    <a:pt x="15" y="1280"/>
                    <a:pt x="20" y="1285"/>
                    <a:pt x="20" y="1290"/>
                  </a:cubicBezTo>
                  <a:close/>
                  <a:moveTo>
                    <a:pt x="20" y="1350"/>
                  </a:moveTo>
                  <a:lnTo>
                    <a:pt x="20" y="1370"/>
                  </a:lnTo>
                  <a:cubicBezTo>
                    <a:pt x="20" y="1376"/>
                    <a:pt x="15" y="1380"/>
                    <a:pt x="10" y="1380"/>
                  </a:cubicBezTo>
                  <a:cubicBezTo>
                    <a:pt x="4" y="1380"/>
                    <a:pt x="0" y="1376"/>
                    <a:pt x="0" y="1370"/>
                  </a:cubicBezTo>
                  <a:lnTo>
                    <a:pt x="0" y="1350"/>
                  </a:lnTo>
                  <a:cubicBezTo>
                    <a:pt x="0" y="1345"/>
                    <a:pt x="4" y="1340"/>
                    <a:pt x="10" y="1340"/>
                  </a:cubicBezTo>
                  <a:cubicBezTo>
                    <a:pt x="15" y="1340"/>
                    <a:pt x="20" y="1345"/>
                    <a:pt x="20" y="1350"/>
                  </a:cubicBezTo>
                  <a:close/>
                  <a:moveTo>
                    <a:pt x="20" y="1410"/>
                  </a:moveTo>
                  <a:lnTo>
                    <a:pt x="20" y="1430"/>
                  </a:lnTo>
                  <a:cubicBezTo>
                    <a:pt x="20" y="1436"/>
                    <a:pt x="15" y="1440"/>
                    <a:pt x="10" y="1440"/>
                  </a:cubicBezTo>
                  <a:cubicBezTo>
                    <a:pt x="4" y="1440"/>
                    <a:pt x="0" y="1436"/>
                    <a:pt x="0" y="1430"/>
                  </a:cubicBezTo>
                  <a:lnTo>
                    <a:pt x="0" y="1410"/>
                  </a:lnTo>
                  <a:cubicBezTo>
                    <a:pt x="0" y="1405"/>
                    <a:pt x="4" y="1400"/>
                    <a:pt x="10" y="1400"/>
                  </a:cubicBezTo>
                  <a:cubicBezTo>
                    <a:pt x="15" y="1400"/>
                    <a:pt x="20" y="1405"/>
                    <a:pt x="20" y="1410"/>
                  </a:cubicBezTo>
                  <a:close/>
                  <a:moveTo>
                    <a:pt x="20" y="1470"/>
                  </a:moveTo>
                  <a:lnTo>
                    <a:pt x="20" y="1490"/>
                  </a:lnTo>
                  <a:cubicBezTo>
                    <a:pt x="20" y="1496"/>
                    <a:pt x="15" y="1500"/>
                    <a:pt x="10" y="1500"/>
                  </a:cubicBezTo>
                  <a:cubicBezTo>
                    <a:pt x="4" y="1500"/>
                    <a:pt x="0" y="1496"/>
                    <a:pt x="0" y="1490"/>
                  </a:cubicBezTo>
                  <a:lnTo>
                    <a:pt x="0" y="1470"/>
                  </a:lnTo>
                  <a:cubicBezTo>
                    <a:pt x="0" y="1465"/>
                    <a:pt x="4" y="1460"/>
                    <a:pt x="10" y="1460"/>
                  </a:cubicBezTo>
                  <a:cubicBezTo>
                    <a:pt x="15" y="1460"/>
                    <a:pt x="20" y="1465"/>
                    <a:pt x="20" y="1470"/>
                  </a:cubicBezTo>
                  <a:close/>
                  <a:moveTo>
                    <a:pt x="20" y="1530"/>
                  </a:moveTo>
                  <a:lnTo>
                    <a:pt x="20" y="1550"/>
                  </a:lnTo>
                  <a:cubicBezTo>
                    <a:pt x="20" y="1556"/>
                    <a:pt x="15" y="1560"/>
                    <a:pt x="10" y="1560"/>
                  </a:cubicBezTo>
                  <a:cubicBezTo>
                    <a:pt x="4" y="1560"/>
                    <a:pt x="0" y="1556"/>
                    <a:pt x="0" y="1550"/>
                  </a:cubicBezTo>
                  <a:lnTo>
                    <a:pt x="0" y="1530"/>
                  </a:lnTo>
                  <a:cubicBezTo>
                    <a:pt x="0" y="1525"/>
                    <a:pt x="4" y="1520"/>
                    <a:pt x="10" y="1520"/>
                  </a:cubicBezTo>
                  <a:cubicBezTo>
                    <a:pt x="15" y="1520"/>
                    <a:pt x="20" y="1525"/>
                    <a:pt x="20" y="1530"/>
                  </a:cubicBezTo>
                  <a:close/>
                  <a:moveTo>
                    <a:pt x="20" y="1590"/>
                  </a:moveTo>
                  <a:lnTo>
                    <a:pt x="20" y="1610"/>
                  </a:lnTo>
                  <a:cubicBezTo>
                    <a:pt x="20" y="1616"/>
                    <a:pt x="15" y="1620"/>
                    <a:pt x="10" y="1620"/>
                  </a:cubicBezTo>
                  <a:cubicBezTo>
                    <a:pt x="4" y="1620"/>
                    <a:pt x="0" y="1616"/>
                    <a:pt x="0" y="1610"/>
                  </a:cubicBezTo>
                  <a:lnTo>
                    <a:pt x="0" y="1590"/>
                  </a:lnTo>
                  <a:cubicBezTo>
                    <a:pt x="0" y="1585"/>
                    <a:pt x="4" y="1580"/>
                    <a:pt x="10" y="1580"/>
                  </a:cubicBezTo>
                  <a:cubicBezTo>
                    <a:pt x="15" y="1580"/>
                    <a:pt x="20" y="1585"/>
                    <a:pt x="20" y="1590"/>
                  </a:cubicBezTo>
                  <a:close/>
                  <a:moveTo>
                    <a:pt x="20" y="1650"/>
                  </a:moveTo>
                  <a:lnTo>
                    <a:pt x="20" y="1670"/>
                  </a:lnTo>
                  <a:cubicBezTo>
                    <a:pt x="20" y="1676"/>
                    <a:pt x="15" y="1680"/>
                    <a:pt x="10" y="1680"/>
                  </a:cubicBezTo>
                  <a:cubicBezTo>
                    <a:pt x="4" y="1680"/>
                    <a:pt x="0" y="1676"/>
                    <a:pt x="0" y="1670"/>
                  </a:cubicBezTo>
                  <a:lnTo>
                    <a:pt x="0" y="1650"/>
                  </a:lnTo>
                  <a:cubicBezTo>
                    <a:pt x="0" y="1645"/>
                    <a:pt x="4" y="1640"/>
                    <a:pt x="10" y="1640"/>
                  </a:cubicBezTo>
                  <a:cubicBezTo>
                    <a:pt x="15" y="1640"/>
                    <a:pt x="20" y="1645"/>
                    <a:pt x="20" y="1650"/>
                  </a:cubicBezTo>
                  <a:close/>
                  <a:moveTo>
                    <a:pt x="20" y="1710"/>
                  </a:moveTo>
                  <a:lnTo>
                    <a:pt x="20" y="1730"/>
                  </a:lnTo>
                  <a:cubicBezTo>
                    <a:pt x="20" y="1736"/>
                    <a:pt x="15" y="1740"/>
                    <a:pt x="10" y="1740"/>
                  </a:cubicBezTo>
                  <a:cubicBezTo>
                    <a:pt x="4" y="1740"/>
                    <a:pt x="0" y="1736"/>
                    <a:pt x="0" y="1730"/>
                  </a:cubicBezTo>
                  <a:lnTo>
                    <a:pt x="0" y="1710"/>
                  </a:lnTo>
                  <a:cubicBezTo>
                    <a:pt x="0" y="1705"/>
                    <a:pt x="4" y="1700"/>
                    <a:pt x="10" y="1700"/>
                  </a:cubicBezTo>
                  <a:cubicBezTo>
                    <a:pt x="15" y="1700"/>
                    <a:pt x="20" y="1705"/>
                    <a:pt x="20" y="1710"/>
                  </a:cubicBezTo>
                  <a:close/>
                  <a:moveTo>
                    <a:pt x="20" y="1770"/>
                  </a:moveTo>
                  <a:lnTo>
                    <a:pt x="20" y="1790"/>
                  </a:lnTo>
                  <a:cubicBezTo>
                    <a:pt x="20" y="1796"/>
                    <a:pt x="15" y="1800"/>
                    <a:pt x="10" y="1800"/>
                  </a:cubicBezTo>
                  <a:cubicBezTo>
                    <a:pt x="4" y="1800"/>
                    <a:pt x="0" y="1796"/>
                    <a:pt x="0" y="1790"/>
                  </a:cubicBezTo>
                  <a:lnTo>
                    <a:pt x="0" y="1770"/>
                  </a:lnTo>
                  <a:cubicBezTo>
                    <a:pt x="0" y="1765"/>
                    <a:pt x="4" y="1760"/>
                    <a:pt x="10" y="1760"/>
                  </a:cubicBezTo>
                  <a:cubicBezTo>
                    <a:pt x="15" y="1760"/>
                    <a:pt x="20" y="1765"/>
                    <a:pt x="20" y="1770"/>
                  </a:cubicBezTo>
                  <a:close/>
                  <a:moveTo>
                    <a:pt x="20" y="1830"/>
                  </a:moveTo>
                  <a:lnTo>
                    <a:pt x="20" y="1850"/>
                  </a:lnTo>
                  <a:cubicBezTo>
                    <a:pt x="20" y="1856"/>
                    <a:pt x="15" y="1860"/>
                    <a:pt x="10" y="1860"/>
                  </a:cubicBezTo>
                  <a:cubicBezTo>
                    <a:pt x="4" y="1860"/>
                    <a:pt x="0" y="1856"/>
                    <a:pt x="0" y="1850"/>
                  </a:cubicBezTo>
                  <a:lnTo>
                    <a:pt x="0" y="1830"/>
                  </a:lnTo>
                  <a:cubicBezTo>
                    <a:pt x="0" y="1825"/>
                    <a:pt x="4" y="1820"/>
                    <a:pt x="10" y="1820"/>
                  </a:cubicBezTo>
                  <a:cubicBezTo>
                    <a:pt x="15" y="1820"/>
                    <a:pt x="20" y="1825"/>
                    <a:pt x="20" y="1830"/>
                  </a:cubicBezTo>
                  <a:close/>
                  <a:moveTo>
                    <a:pt x="20" y="1890"/>
                  </a:moveTo>
                  <a:lnTo>
                    <a:pt x="20" y="1910"/>
                  </a:lnTo>
                  <a:cubicBezTo>
                    <a:pt x="20" y="1916"/>
                    <a:pt x="15" y="1920"/>
                    <a:pt x="10" y="1920"/>
                  </a:cubicBezTo>
                  <a:cubicBezTo>
                    <a:pt x="4" y="1920"/>
                    <a:pt x="0" y="1916"/>
                    <a:pt x="0" y="1910"/>
                  </a:cubicBezTo>
                  <a:lnTo>
                    <a:pt x="0" y="1890"/>
                  </a:lnTo>
                  <a:cubicBezTo>
                    <a:pt x="0" y="1885"/>
                    <a:pt x="4" y="1880"/>
                    <a:pt x="10" y="1880"/>
                  </a:cubicBezTo>
                  <a:cubicBezTo>
                    <a:pt x="15" y="1880"/>
                    <a:pt x="20" y="1885"/>
                    <a:pt x="20" y="1890"/>
                  </a:cubicBezTo>
                  <a:close/>
                  <a:moveTo>
                    <a:pt x="20" y="1950"/>
                  </a:moveTo>
                  <a:lnTo>
                    <a:pt x="20" y="1970"/>
                  </a:lnTo>
                  <a:cubicBezTo>
                    <a:pt x="20" y="1976"/>
                    <a:pt x="15" y="1980"/>
                    <a:pt x="10" y="1980"/>
                  </a:cubicBezTo>
                  <a:cubicBezTo>
                    <a:pt x="4" y="1980"/>
                    <a:pt x="0" y="1976"/>
                    <a:pt x="0" y="1970"/>
                  </a:cubicBezTo>
                  <a:lnTo>
                    <a:pt x="0" y="1950"/>
                  </a:lnTo>
                  <a:cubicBezTo>
                    <a:pt x="0" y="1945"/>
                    <a:pt x="4" y="1940"/>
                    <a:pt x="10" y="1940"/>
                  </a:cubicBezTo>
                  <a:cubicBezTo>
                    <a:pt x="15" y="1940"/>
                    <a:pt x="20" y="1945"/>
                    <a:pt x="20" y="1950"/>
                  </a:cubicBezTo>
                  <a:close/>
                  <a:moveTo>
                    <a:pt x="20" y="2010"/>
                  </a:moveTo>
                  <a:lnTo>
                    <a:pt x="20" y="2030"/>
                  </a:lnTo>
                  <a:cubicBezTo>
                    <a:pt x="20" y="2036"/>
                    <a:pt x="15" y="2040"/>
                    <a:pt x="10" y="2040"/>
                  </a:cubicBezTo>
                  <a:cubicBezTo>
                    <a:pt x="4" y="2040"/>
                    <a:pt x="0" y="2036"/>
                    <a:pt x="0" y="2030"/>
                  </a:cubicBezTo>
                  <a:lnTo>
                    <a:pt x="0" y="2010"/>
                  </a:lnTo>
                  <a:cubicBezTo>
                    <a:pt x="0" y="2005"/>
                    <a:pt x="4" y="2000"/>
                    <a:pt x="10" y="2000"/>
                  </a:cubicBezTo>
                  <a:cubicBezTo>
                    <a:pt x="15" y="2000"/>
                    <a:pt x="20" y="2005"/>
                    <a:pt x="20" y="2010"/>
                  </a:cubicBezTo>
                  <a:close/>
                  <a:moveTo>
                    <a:pt x="20" y="2070"/>
                  </a:moveTo>
                  <a:lnTo>
                    <a:pt x="20" y="2090"/>
                  </a:lnTo>
                  <a:cubicBezTo>
                    <a:pt x="20" y="2096"/>
                    <a:pt x="15" y="2100"/>
                    <a:pt x="10" y="2100"/>
                  </a:cubicBezTo>
                  <a:cubicBezTo>
                    <a:pt x="4" y="2100"/>
                    <a:pt x="0" y="2096"/>
                    <a:pt x="0" y="2090"/>
                  </a:cubicBezTo>
                  <a:lnTo>
                    <a:pt x="0" y="2070"/>
                  </a:lnTo>
                  <a:cubicBezTo>
                    <a:pt x="0" y="2065"/>
                    <a:pt x="4" y="2060"/>
                    <a:pt x="10" y="2060"/>
                  </a:cubicBezTo>
                  <a:cubicBezTo>
                    <a:pt x="15" y="2060"/>
                    <a:pt x="20" y="2065"/>
                    <a:pt x="20" y="2070"/>
                  </a:cubicBezTo>
                  <a:close/>
                  <a:moveTo>
                    <a:pt x="20" y="2130"/>
                  </a:moveTo>
                  <a:lnTo>
                    <a:pt x="20" y="2150"/>
                  </a:lnTo>
                  <a:cubicBezTo>
                    <a:pt x="20" y="2156"/>
                    <a:pt x="15" y="2160"/>
                    <a:pt x="10" y="2160"/>
                  </a:cubicBezTo>
                  <a:cubicBezTo>
                    <a:pt x="4" y="2160"/>
                    <a:pt x="0" y="2156"/>
                    <a:pt x="0" y="2150"/>
                  </a:cubicBezTo>
                  <a:lnTo>
                    <a:pt x="0" y="2130"/>
                  </a:lnTo>
                  <a:cubicBezTo>
                    <a:pt x="0" y="2125"/>
                    <a:pt x="4" y="2120"/>
                    <a:pt x="10" y="2120"/>
                  </a:cubicBezTo>
                  <a:cubicBezTo>
                    <a:pt x="15" y="2120"/>
                    <a:pt x="20" y="2125"/>
                    <a:pt x="20" y="2130"/>
                  </a:cubicBezTo>
                  <a:close/>
                  <a:moveTo>
                    <a:pt x="20" y="2190"/>
                  </a:moveTo>
                  <a:lnTo>
                    <a:pt x="20" y="2210"/>
                  </a:lnTo>
                  <a:cubicBezTo>
                    <a:pt x="20" y="2216"/>
                    <a:pt x="15" y="2220"/>
                    <a:pt x="10" y="2220"/>
                  </a:cubicBezTo>
                  <a:cubicBezTo>
                    <a:pt x="4" y="2220"/>
                    <a:pt x="0" y="2216"/>
                    <a:pt x="0" y="2210"/>
                  </a:cubicBezTo>
                  <a:lnTo>
                    <a:pt x="0" y="2190"/>
                  </a:lnTo>
                  <a:cubicBezTo>
                    <a:pt x="0" y="2185"/>
                    <a:pt x="4" y="2180"/>
                    <a:pt x="10" y="2180"/>
                  </a:cubicBezTo>
                  <a:cubicBezTo>
                    <a:pt x="15" y="2180"/>
                    <a:pt x="20" y="2185"/>
                    <a:pt x="20" y="2190"/>
                  </a:cubicBezTo>
                  <a:close/>
                  <a:moveTo>
                    <a:pt x="20" y="2250"/>
                  </a:moveTo>
                  <a:lnTo>
                    <a:pt x="20" y="2270"/>
                  </a:lnTo>
                  <a:cubicBezTo>
                    <a:pt x="20" y="2276"/>
                    <a:pt x="15" y="2280"/>
                    <a:pt x="10" y="2280"/>
                  </a:cubicBezTo>
                  <a:cubicBezTo>
                    <a:pt x="4" y="2280"/>
                    <a:pt x="0" y="2276"/>
                    <a:pt x="0" y="2270"/>
                  </a:cubicBezTo>
                  <a:lnTo>
                    <a:pt x="0" y="2250"/>
                  </a:lnTo>
                  <a:cubicBezTo>
                    <a:pt x="0" y="2245"/>
                    <a:pt x="4" y="2240"/>
                    <a:pt x="10" y="2240"/>
                  </a:cubicBezTo>
                  <a:cubicBezTo>
                    <a:pt x="15" y="2240"/>
                    <a:pt x="20" y="2245"/>
                    <a:pt x="20" y="2250"/>
                  </a:cubicBezTo>
                  <a:close/>
                  <a:moveTo>
                    <a:pt x="20" y="2310"/>
                  </a:moveTo>
                  <a:lnTo>
                    <a:pt x="20" y="2330"/>
                  </a:lnTo>
                  <a:cubicBezTo>
                    <a:pt x="20" y="2336"/>
                    <a:pt x="15" y="2340"/>
                    <a:pt x="10" y="2340"/>
                  </a:cubicBezTo>
                  <a:cubicBezTo>
                    <a:pt x="4" y="2340"/>
                    <a:pt x="0" y="2336"/>
                    <a:pt x="0" y="2330"/>
                  </a:cubicBezTo>
                  <a:lnTo>
                    <a:pt x="0" y="2310"/>
                  </a:lnTo>
                  <a:cubicBezTo>
                    <a:pt x="0" y="2305"/>
                    <a:pt x="4" y="2300"/>
                    <a:pt x="10" y="2300"/>
                  </a:cubicBezTo>
                  <a:cubicBezTo>
                    <a:pt x="15" y="2300"/>
                    <a:pt x="20" y="2305"/>
                    <a:pt x="20" y="2310"/>
                  </a:cubicBezTo>
                  <a:close/>
                  <a:moveTo>
                    <a:pt x="20" y="2370"/>
                  </a:moveTo>
                  <a:lnTo>
                    <a:pt x="20" y="2390"/>
                  </a:lnTo>
                  <a:cubicBezTo>
                    <a:pt x="20" y="2396"/>
                    <a:pt x="15" y="2400"/>
                    <a:pt x="10" y="2400"/>
                  </a:cubicBezTo>
                  <a:cubicBezTo>
                    <a:pt x="4" y="2400"/>
                    <a:pt x="0" y="2396"/>
                    <a:pt x="0" y="2390"/>
                  </a:cubicBezTo>
                  <a:lnTo>
                    <a:pt x="0" y="2370"/>
                  </a:lnTo>
                  <a:cubicBezTo>
                    <a:pt x="0" y="2365"/>
                    <a:pt x="4" y="2360"/>
                    <a:pt x="10" y="2360"/>
                  </a:cubicBezTo>
                  <a:cubicBezTo>
                    <a:pt x="15" y="2360"/>
                    <a:pt x="20" y="2365"/>
                    <a:pt x="20" y="2370"/>
                  </a:cubicBezTo>
                  <a:close/>
                  <a:moveTo>
                    <a:pt x="20" y="2430"/>
                  </a:moveTo>
                  <a:lnTo>
                    <a:pt x="20" y="2450"/>
                  </a:lnTo>
                  <a:cubicBezTo>
                    <a:pt x="20" y="2456"/>
                    <a:pt x="15" y="2460"/>
                    <a:pt x="10" y="2460"/>
                  </a:cubicBezTo>
                  <a:cubicBezTo>
                    <a:pt x="4" y="2460"/>
                    <a:pt x="0" y="2456"/>
                    <a:pt x="0" y="2450"/>
                  </a:cubicBezTo>
                  <a:lnTo>
                    <a:pt x="0" y="2430"/>
                  </a:lnTo>
                  <a:cubicBezTo>
                    <a:pt x="0" y="2425"/>
                    <a:pt x="4" y="2420"/>
                    <a:pt x="10" y="2420"/>
                  </a:cubicBezTo>
                  <a:cubicBezTo>
                    <a:pt x="15" y="2420"/>
                    <a:pt x="20" y="2425"/>
                    <a:pt x="20" y="2430"/>
                  </a:cubicBezTo>
                  <a:close/>
                  <a:moveTo>
                    <a:pt x="20" y="2490"/>
                  </a:moveTo>
                  <a:lnTo>
                    <a:pt x="20" y="2510"/>
                  </a:lnTo>
                  <a:cubicBezTo>
                    <a:pt x="20" y="2516"/>
                    <a:pt x="15" y="2520"/>
                    <a:pt x="10" y="2520"/>
                  </a:cubicBezTo>
                  <a:cubicBezTo>
                    <a:pt x="4" y="2520"/>
                    <a:pt x="0" y="2516"/>
                    <a:pt x="0" y="2510"/>
                  </a:cubicBezTo>
                  <a:lnTo>
                    <a:pt x="0" y="2490"/>
                  </a:lnTo>
                  <a:cubicBezTo>
                    <a:pt x="0" y="2485"/>
                    <a:pt x="4" y="2480"/>
                    <a:pt x="10" y="2480"/>
                  </a:cubicBezTo>
                  <a:cubicBezTo>
                    <a:pt x="15" y="2480"/>
                    <a:pt x="20" y="2485"/>
                    <a:pt x="20" y="2490"/>
                  </a:cubicBezTo>
                  <a:close/>
                  <a:moveTo>
                    <a:pt x="20" y="2550"/>
                  </a:moveTo>
                  <a:lnTo>
                    <a:pt x="20" y="2570"/>
                  </a:lnTo>
                  <a:cubicBezTo>
                    <a:pt x="20" y="2576"/>
                    <a:pt x="15" y="2580"/>
                    <a:pt x="10" y="2580"/>
                  </a:cubicBezTo>
                  <a:cubicBezTo>
                    <a:pt x="4" y="2580"/>
                    <a:pt x="0" y="2576"/>
                    <a:pt x="0" y="2570"/>
                  </a:cubicBezTo>
                  <a:lnTo>
                    <a:pt x="0" y="2550"/>
                  </a:lnTo>
                  <a:cubicBezTo>
                    <a:pt x="0" y="2545"/>
                    <a:pt x="4" y="2540"/>
                    <a:pt x="10" y="2540"/>
                  </a:cubicBezTo>
                  <a:cubicBezTo>
                    <a:pt x="15" y="2540"/>
                    <a:pt x="20" y="2545"/>
                    <a:pt x="20" y="2550"/>
                  </a:cubicBezTo>
                  <a:close/>
                  <a:moveTo>
                    <a:pt x="20" y="2610"/>
                  </a:moveTo>
                  <a:lnTo>
                    <a:pt x="20" y="2630"/>
                  </a:lnTo>
                  <a:cubicBezTo>
                    <a:pt x="20" y="2636"/>
                    <a:pt x="15" y="2640"/>
                    <a:pt x="10" y="2640"/>
                  </a:cubicBezTo>
                  <a:cubicBezTo>
                    <a:pt x="4" y="2640"/>
                    <a:pt x="0" y="2636"/>
                    <a:pt x="0" y="2630"/>
                  </a:cubicBezTo>
                  <a:lnTo>
                    <a:pt x="0" y="2610"/>
                  </a:lnTo>
                  <a:cubicBezTo>
                    <a:pt x="0" y="2605"/>
                    <a:pt x="4" y="2600"/>
                    <a:pt x="10" y="2600"/>
                  </a:cubicBezTo>
                  <a:cubicBezTo>
                    <a:pt x="15" y="2600"/>
                    <a:pt x="20" y="2605"/>
                    <a:pt x="20" y="2610"/>
                  </a:cubicBezTo>
                  <a:close/>
                  <a:moveTo>
                    <a:pt x="20" y="2670"/>
                  </a:moveTo>
                  <a:lnTo>
                    <a:pt x="20" y="2690"/>
                  </a:lnTo>
                  <a:cubicBezTo>
                    <a:pt x="20" y="2696"/>
                    <a:pt x="15" y="2700"/>
                    <a:pt x="10" y="2700"/>
                  </a:cubicBezTo>
                  <a:cubicBezTo>
                    <a:pt x="4" y="2700"/>
                    <a:pt x="0" y="2696"/>
                    <a:pt x="0" y="2690"/>
                  </a:cubicBezTo>
                  <a:lnTo>
                    <a:pt x="0" y="2670"/>
                  </a:lnTo>
                  <a:cubicBezTo>
                    <a:pt x="0" y="2665"/>
                    <a:pt x="4" y="2660"/>
                    <a:pt x="10" y="2660"/>
                  </a:cubicBezTo>
                  <a:cubicBezTo>
                    <a:pt x="15" y="2660"/>
                    <a:pt x="20" y="2665"/>
                    <a:pt x="20" y="2670"/>
                  </a:cubicBezTo>
                  <a:close/>
                  <a:moveTo>
                    <a:pt x="20" y="2730"/>
                  </a:moveTo>
                  <a:lnTo>
                    <a:pt x="20" y="2750"/>
                  </a:lnTo>
                  <a:cubicBezTo>
                    <a:pt x="20" y="2756"/>
                    <a:pt x="15" y="2760"/>
                    <a:pt x="10" y="2760"/>
                  </a:cubicBezTo>
                  <a:cubicBezTo>
                    <a:pt x="4" y="2760"/>
                    <a:pt x="0" y="2756"/>
                    <a:pt x="0" y="2750"/>
                  </a:cubicBezTo>
                  <a:lnTo>
                    <a:pt x="0" y="2730"/>
                  </a:lnTo>
                  <a:cubicBezTo>
                    <a:pt x="0" y="2725"/>
                    <a:pt x="4" y="2720"/>
                    <a:pt x="10" y="2720"/>
                  </a:cubicBezTo>
                  <a:cubicBezTo>
                    <a:pt x="15" y="2720"/>
                    <a:pt x="20" y="2725"/>
                    <a:pt x="20" y="2730"/>
                  </a:cubicBezTo>
                  <a:close/>
                  <a:moveTo>
                    <a:pt x="20" y="2790"/>
                  </a:moveTo>
                  <a:lnTo>
                    <a:pt x="20" y="2810"/>
                  </a:lnTo>
                  <a:cubicBezTo>
                    <a:pt x="20" y="2816"/>
                    <a:pt x="15" y="2820"/>
                    <a:pt x="10" y="2820"/>
                  </a:cubicBezTo>
                  <a:cubicBezTo>
                    <a:pt x="4" y="2820"/>
                    <a:pt x="0" y="2816"/>
                    <a:pt x="0" y="2810"/>
                  </a:cubicBezTo>
                  <a:lnTo>
                    <a:pt x="0" y="2790"/>
                  </a:lnTo>
                  <a:cubicBezTo>
                    <a:pt x="0" y="2785"/>
                    <a:pt x="4" y="2780"/>
                    <a:pt x="10" y="2780"/>
                  </a:cubicBezTo>
                  <a:cubicBezTo>
                    <a:pt x="15" y="2780"/>
                    <a:pt x="20" y="2785"/>
                    <a:pt x="20" y="2790"/>
                  </a:cubicBezTo>
                  <a:close/>
                  <a:moveTo>
                    <a:pt x="20" y="2850"/>
                  </a:moveTo>
                  <a:lnTo>
                    <a:pt x="20" y="2870"/>
                  </a:lnTo>
                  <a:cubicBezTo>
                    <a:pt x="20" y="2876"/>
                    <a:pt x="15" y="2880"/>
                    <a:pt x="10" y="2880"/>
                  </a:cubicBezTo>
                  <a:cubicBezTo>
                    <a:pt x="4" y="2880"/>
                    <a:pt x="0" y="2876"/>
                    <a:pt x="0" y="2870"/>
                  </a:cubicBezTo>
                  <a:lnTo>
                    <a:pt x="0" y="2850"/>
                  </a:lnTo>
                  <a:cubicBezTo>
                    <a:pt x="0" y="2845"/>
                    <a:pt x="4" y="2840"/>
                    <a:pt x="10" y="2840"/>
                  </a:cubicBezTo>
                  <a:cubicBezTo>
                    <a:pt x="15" y="2840"/>
                    <a:pt x="20" y="2845"/>
                    <a:pt x="20" y="2850"/>
                  </a:cubicBezTo>
                  <a:close/>
                  <a:moveTo>
                    <a:pt x="30" y="2880"/>
                  </a:moveTo>
                  <a:lnTo>
                    <a:pt x="50" y="2880"/>
                  </a:lnTo>
                  <a:cubicBezTo>
                    <a:pt x="55" y="2880"/>
                    <a:pt x="60" y="2885"/>
                    <a:pt x="60" y="2890"/>
                  </a:cubicBezTo>
                  <a:cubicBezTo>
                    <a:pt x="60" y="2896"/>
                    <a:pt x="55" y="2900"/>
                    <a:pt x="50" y="2900"/>
                  </a:cubicBezTo>
                  <a:lnTo>
                    <a:pt x="30" y="2900"/>
                  </a:lnTo>
                  <a:cubicBezTo>
                    <a:pt x="24" y="2900"/>
                    <a:pt x="20" y="2896"/>
                    <a:pt x="20" y="2890"/>
                  </a:cubicBezTo>
                  <a:cubicBezTo>
                    <a:pt x="20" y="2885"/>
                    <a:pt x="24" y="2880"/>
                    <a:pt x="30" y="2880"/>
                  </a:cubicBezTo>
                  <a:close/>
                  <a:moveTo>
                    <a:pt x="90" y="2880"/>
                  </a:moveTo>
                  <a:lnTo>
                    <a:pt x="110" y="2880"/>
                  </a:lnTo>
                  <a:cubicBezTo>
                    <a:pt x="115" y="2880"/>
                    <a:pt x="120" y="2885"/>
                    <a:pt x="120" y="2890"/>
                  </a:cubicBezTo>
                  <a:cubicBezTo>
                    <a:pt x="120" y="2896"/>
                    <a:pt x="115" y="2900"/>
                    <a:pt x="110" y="2900"/>
                  </a:cubicBezTo>
                  <a:lnTo>
                    <a:pt x="90" y="2900"/>
                  </a:lnTo>
                  <a:cubicBezTo>
                    <a:pt x="84" y="2900"/>
                    <a:pt x="80" y="2896"/>
                    <a:pt x="80" y="2890"/>
                  </a:cubicBezTo>
                  <a:cubicBezTo>
                    <a:pt x="80" y="2885"/>
                    <a:pt x="84" y="2880"/>
                    <a:pt x="90" y="2880"/>
                  </a:cubicBezTo>
                  <a:close/>
                  <a:moveTo>
                    <a:pt x="150" y="2880"/>
                  </a:moveTo>
                  <a:lnTo>
                    <a:pt x="170" y="2880"/>
                  </a:lnTo>
                  <a:cubicBezTo>
                    <a:pt x="175" y="2880"/>
                    <a:pt x="180" y="2885"/>
                    <a:pt x="180" y="2890"/>
                  </a:cubicBezTo>
                  <a:cubicBezTo>
                    <a:pt x="180" y="2896"/>
                    <a:pt x="175" y="2900"/>
                    <a:pt x="170" y="2900"/>
                  </a:cubicBezTo>
                  <a:lnTo>
                    <a:pt x="150" y="2900"/>
                  </a:lnTo>
                  <a:cubicBezTo>
                    <a:pt x="144" y="2900"/>
                    <a:pt x="140" y="2896"/>
                    <a:pt x="140" y="2890"/>
                  </a:cubicBezTo>
                  <a:cubicBezTo>
                    <a:pt x="140" y="2885"/>
                    <a:pt x="144" y="2880"/>
                    <a:pt x="150" y="2880"/>
                  </a:cubicBezTo>
                  <a:close/>
                  <a:moveTo>
                    <a:pt x="210" y="2880"/>
                  </a:moveTo>
                  <a:lnTo>
                    <a:pt x="230" y="2880"/>
                  </a:lnTo>
                  <a:cubicBezTo>
                    <a:pt x="235" y="2880"/>
                    <a:pt x="240" y="2885"/>
                    <a:pt x="240" y="2890"/>
                  </a:cubicBezTo>
                  <a:cubicBezTo>
                    <a:pt x="240" y="2896"/>
                    <a:pt x="235" y="2900"/>
                    <a:pt x="230" y="2900"/>
                  </a:cubicBezTo>
                  <a:lnTo>
                    <a:pt x="210" y="2900"/>
                  </a:lnTo>
                  <a:cubicBezTo>
                    <a:pt x="204" y="2900"/>
                    <a:pt x="200" y="2896"/>
                    <a:pt x="200" y="2890"/>
                  </a:cubicBezTo>
                  <a:cubicBezTo>
                    <a:pt x="200" y="2885"/>
                    <a:pt x="204" y="2880"/>
                    <a:pt x="210" y="2880"/>
                  </a:cubicBezTo>
                  <a:close/>
                  <a:moveTo>
                    <a:pt x="270" y="2880"/>
                  </a:moveTo>
                  <a:lnTo>
                    <a:pt x="290" y="2880"/>
                  </a:lnTo>
                  <a:cubicBezTo>
                    <a:pt x="295" y="2880"/>
                    <a:pt x="300" y="2885"/>
                    <a:pt x="300" y="2890"/>
                  </a:cubicBezTo>
                  <a:cubicBezTo>
                    <a:pt x="300" y="2896"/>
                    <a:pt x="295" y="2900"/>
                    <a:pt x="290" y="2900"/>
                  </a:cubicBezTo>
                  <a:lnTo>
                    <a:pt x="270" y="2900"/>
                  </a:lnTo>
                  <a:cubicBezTo>
                    <a:pt x="264" y="2900"/>
                    <a:pt x="260" y="2896"/>
                    <a:pt x="260" y="2890"/>
                  </a:cubicBezTo>
                  <a:cubicBezTo>
                    <a:pt x="260" y="2885"/>
                    <a:pt x="264" y="2880"/>
                    <a:pt x="270" y="2880"/>
                  </a:cubicBezTo>
                  <a:close/>
                  <a:moveTo>
                    <a:pt x="330" y="2880"/>
                  </a:moveTo>
                  <a:lnTo>
                    <a:pt x="350" y="2880"/>
                  </a:lnTo>
                  <a:cubicBezTo>
                    <a:pt x="355" y="2880"/>
                    <a:pt x="360" y="2885"/>
                    <a:pt x="360" y="2890"/>
                  </a:cubicBezTo>
                  <a:cubicBezTo>
                    <a:pt x="360" y="2896"/>
                    <a:pt x="355" y="2900"/>
                    <a:pt x="350" y="2900"/>
                  </a:cubicBezTo>
                  <a:lnTo>
                    <a:pt x="330" y="2900"/>
                  </a:lnTo>
                  <a:cubicBezTo>
                    <a:pt x="324" y="2900"/>
                    <a:pt x="320" y="2896"/>
                    <a:pt x="320" y="2890"/>
                  </a:cubicBezTo>
                  <a:cubicBezTo>
                    <a:pt x="320" y="2885"/>
                    <a:pt x="324" y="2880"/>
                    <a:pt x="330" y="2880"/>
                  </a:cubicBezTo>
                  <a:close/>
                  <a:moveTo>
                    <a:pt x="390" y="2880"/>
                  </a:moveTo>
                  <a:lnTo>
                    <a:pt x="410" y="2880"/>
                  </a:lnTo>
                  <a:cubicBezTo>
                    <a:pt x="415" y="2880"/>
                    <a:pt x="420" y="2885"/>
                    <a:pt x="420" y="2890"/>
                  </a:cubicBezTo>
                  <a:cubicBezTo>
                    <a:pt x="420" y="2896"/>
                    <a:pt x="415" y="2900"/>
                    <a:pt x="410" y="2900"/>
                  </a:cubicBezTo>
                  <a:lnTo>
                    <a:pt x="390" y="2900"/>
                  </a:lnTo>
                  <a:cubicBezTo>
                    <a:pt x="384" y="2900"/>
                    <a:pt x="380" y="2896"/>
                    <a:pt x="380" y="2890"/>
                  </a:cubicBezTo>
                  <a:cubicBezTo>
                    <a:pt x="380" y="2885"/>
                    <a:pt x="384" y="2880"/>
                    <a:pt x="390" y="2880"/>
                  </a:cubicBezTo>
                  <a:close/>
                  <a:moveTo>
                    <a:pt x="450" y="2880"/>
                  </a:moveTo>
                  <a:lnTo>
                    <a:pt x="470" y="2880"/>
                  </a:lnTo>
                  <a:cubicBezTo>
                    <a:pt x="475" y="2880"/>
                    <a:pt x="480" y="2885"/>
                    <a:pt x="480" y="2890"/>
                  </a:cubicBezTo>
                  <a:cubicBezTo>
                    <a:pt x="480" y="2896"/>
                    <a:pt x="475" y="2900"/>
                    <a:pt x="470" y="2900"/>
                  </a:cubicBezTo>
                  <a:lnTo>
                    <a:pt x="450" y="2900"/>
                  </a:lnTo>
                  <a:cubicBezTo>
                    <a:pt x="444" y="2900"/>
                    <a:pt x="440" y="2896"/>
                    <a:pt x="440" y="2890"/>
                  </a:cubicBezTo>
                  <a:cubicBezTo>
                    <a:pt x="440" y="2885"/>
                    <a:pt x="444" y="2880"/>
                    <a:pt x="450" y="2880"/>
                  </a:cubicBezTo>
                  <a:close/>
                  <a:moveTo>
                    <a:pt x="510" y="2880"/>
                  </a:moveTo>
                  <a:lnTo>
                    <a:pt x="530" y="2880"/>
                  </a:lnTo>
                  <a:cubicBezTo>
                    <a:pt x="535" y="2880"/>
                    <a:pt x="540" y="2885"/>
                    <a:pt x="540" y="2890"/>
                  </a:cubicBezTo>
                  <a:cubicBezTo>
                    <a:pt x="540" y="2896"/>
                    <a:pt x="535" y="2900"/>
                    <a:pt x="530" y="2900"/>
                  </a:cubicBezTo>
                  <a:lnTo>
                    <a:pt x="510" y="2900"/>
                  </a:lnTo>
                  <a:cubicBezTo>
                    <a:pt x="504" y="2900"/>
                    <a:pt x="500" y="2896"/>
                    <a:pt x="500" y="2890"/>
                  </a:cubicBezTo>
                  <a:cubicBezTo>
                    <a:pt x="500" y="2885"/>
                    <a:pt x="504" y="2880"/>
                    <a:pt x="510" y="2880"/>
                  </a:cubicBezTo>
                  <a:close/>
                  <a:moveTo>
                    <a:pt x="570" y="2880"/>
                  </a:moveTo>
                  <a:lnTo>
                    <a:pt x="590" y="2880"/>
                  </a:lnTo>
                  <a:cubicBezTo>
                    <a:pt x="595" y="2880"/>
                    <a:pt x="600" y="2885"/>
                    <a:pt x="600" y="2890"/>
                  </a:cubicBezTo>
                  <a:cubicBezTo>
                    <a:pt x="600" y="2896"/>
                    <a:pt x="595" y="2900"/>
                    <a:pt x="590" y="2900"/>
                  </a:cubicBezTo>
                  <a:lnTo>
                    <a:pt x="570" y="2900"/>
                  </a:lnTo>
                  <a:cubicBezTo>
                    <a:pt x="564" y="2900"/>
                    <a:pt x="560" y="2896"/>
                    <a:pt x="560" y="2890"/>
                  </a:cubicBezTo>
                  <a:cubicBezTo>
                    <a:pt x="560" y="2885"/>
                    <a:pt x="564" y="2880"/>
                    <a:pt x="570" y="2880"/>
                  </a:cubicBezTo>
                  <a:close/>
                  <a:moveTo>
                    <a:pt x="630" y="2880"/>
                  </a:moveTo>
                  <a:lnTo>
                    <a:pt x="650" y="2880"/>
                  </a:lnTo>
                  <a:cubicBezTo>
                    <a:pt x="655" y="2880"/>
                    <a:pt x="660" y="2885"/>
                    <a:pt x="660" y="2890"/>
                  </a:cubicBezTo>
                  <a:cubicBezTo>
                    <a:pt x="660" y="2896"/>
                    <a:pt x="655" y="2900"/>
                    <a:pt x="650" y="2900"/>
                  </a:cubicBezTo>
                  <a:lnTo>
                    <a:pt x="630" y="2900"/>
                  </a:lnTo>
                  <a:cubicBezTo>
                    <a:pt x="624" y="2900"/>
                    <a:pt x="620" y="2896"/>
                    <a:pt x="620" y="2890"/>
                  </a:cubicBezTo>
                  <a:cubicBezTo>
                    <a:pt x="620" y="2885"/>
                    <a:pt x="624" y="2880"/>
                    <a:pt x="630" y="2880"/>
                  </a:cubicBezTo>
                  <a:close/>
                  <a:moveTo>
                    <a:pt x="690" y="2880"/>
                  </a:moveTo>
                  <a:lnTo>
                    <a:pt x="710" y="2880"/>
                  </a:lnTo>
                  <a:cubicBezTo>
                    <a:pt x="715" y="2880"/>
                    <a:pt x="720" y="2885"/>
                    <a:pt x="720" y="2890"/>
                  </a:cubicBezTo>
                  <a:cubicBezTo>
                    <a:pt x="720" y="2896"/>
                    <a:pt x="715" y="2900"/>
                    <a:pt x="710" y="2900"/>
                  </a:cubicBezTo>
                  <a:lnTo>
                    <a:pt x="690" y="2900"/>
                  </a:lnTo>
                  <a:cubicBezTo>
                    <a:pt x="684" y="2900"/>
                    <a:pt x="680" y="2896"/>
                    <a:pt x="680" y="2890"/>
                  </a:cubicBezTo>
                  <a:cubicBezTo>
                    <a:pt x="680" y="2885"/>
                    <a:pt x="684" y="2880"/>
                    <a:pt x="690" y="2880"/>
                  </a:cubicBezTo>
                  <a:close/>
                  <a:moveTo>
                    <a:pt x="750" y="2880"/>
                  </a:moveTo>
                  <a:lnTo>
                    <a:pt x="770" y="2880"/>
                  </a:lnTo>
                  <a:cubicBezTo>
                    <a:pt x="775" y="2880"/>
                    <a:pt x="780" y="2885"/>
                    <a:pt x="780" y="2890"/>
                  </a:cubicBezTo>
                  <a:cubicBezTo>
                    <a:pt x="780" y="2896"/>
                    <a:pt x="775" y="2900"/>
                    <a:pt x="770" y="2900"/>
                  </a:cubicBezTo>
                  <a:lnTo>
                    <a:pt x="750" y="2900"/>
                  </a:lnTo>
                  <a:cubicBezTo>
                    <a:pt x="744" y="2900"/>
                    <a:pt x="740" y="2896"/>
                    <a:pt x="740" y="2890"/>
                  </a:cubicBezTo>
                  <a:cubicBezTo>
                    <a:pt x="740" y="2885"/>
                    <a:pt x="744" y="2880"/>
                    <a:pt x="750" y="2880"/>
                  </a:cubicBezTo>
                  <a:close/>
                  <a:moveTo>
                    <a:pt x="810" y="2880"/>
                  </a:moveTo>
                  <a:lnTo>
                    <a:pt x="830" y="2880"/>
                  </a:lnTo>
                  <a:cubicBezTo>
                    <a:pt x="835" y="2880"/>
                    <a:pt x="840" y="2885"/>
                    <a:pt x="840" y="2890"/>
                  </a:cubicBezTo>
                  <a:cubicBezTo>
                    <a:pt x="840" y="2896"/>
                    <a:pt x="835" y="2900"/>
                    <a:pt x="830" y="2900"/>
                  </a:cubicBezTo>
                  <a:lnTo>
                    <a:pt x="810" y="2900"/>
                  </a:lnTo>
                  <a:cubicBezTo>
                    <a:pt x="804" y="2900"/>
                    <a:pt x="800" y="2896"/>
                    <a:pt x="800" y="2890"/>
                  </a:cubicBezTo>
                  <a:cubicBezTo>
                    <a:pt x="800" y="2885"/>
                    <a:pt x="804" y="2880"/>
                    <a:pt x="810" y="2880"/>
                  </a:cubicBezTo>
                  <a:close/>
                  <a:moveTo>
                    <a:pt x="870" y="2880"/>
                  </a:moveTo>
                  <a:lnTo>
                    <a:pt x="890" y="2880"/>
                  </a:lnTo>
                  <a:cubicBezTo>
                    <a:pt x="895" y="2880"/>
                    <a:pt x="900" y="2885"/>
                    <a:pt x="900" y="2890"/>
                  </a:cubicBezTo>
                  <a:cubicBezTo>
                    <a:pt x="900" y="2896"/>
                    <a:pt x="895" y="2900"/>
                    <a:pt x="890" y="2900"/>
                  </a:cubicBezTo>
                  <a:lnTo>
                    <a:pt x="870" y="2900"/>
                  </a:lnTo>
                  <a:cubicBezTo>
                    <a:pt x="864" y="2900"/>
                    <a:pt x="860" y="2896"/>
                    <a:pt x="860" y="2890"/>
                  </a:cubicBezTo>
                  <a:cubicBezTo>
                    <a:pt x="860" y="2885"/>
                    <a:pt x="864" y="2880"/>
                    <a:pt x="870" y="2880"/>
                  </a:cubicBezTo>
                  <a:close/>
                  <a:moveTo>
                    <a:pt x="930" y="2880"/>
                  </a:moveTo>
                  <a:lnTo>
                    <a:pt x="950" y="2880"/>
                  </a:lnTo>
                  <a:cubicBezTo>
                    <a:pt x="955" y="2880"/>
                    <a:pt x="960" y="2885"/>
                    <a:pt x="960" y="2890"/>
                  </a:cubicBezTo>
                  <a:cubicBezTo>
                    <a:pt x="960" y="2896"/>
                    <a:pt x="955" y="2900"/>
                    <a:pt x="950" y="2900"/>
                  </a:cubicBezTo>
                  <a:lnTo>
                    <a:pt x="930" y="2900"/>
                  </a:lnTo>
                  <a:cubicBezTo>
                    <a:pt x="924" y="2900"/>
                    <a:pt x="920" y="2896"/>
                    <a:pt x="920" y="2890"/>
                  </a:cubicBezTo>
                  <a:cubicBezTo>
                    <a:pt x="920" y="2885"/>
                    <a:pt x="924" y="2880"/>
                    <a:pt x="930" y="2880"/>
                  </a:cubicBezTo>
                  <a:close/>
                  <a:moveTo>
                    <a:pt x="944" y="2855"/>
                  </a:moveTo>
                  <a:lnTo>
                    <a:pt x="944" y="2835"/>
                  </a:lnTo>
                  <a:cubicBezTo>
                    <a:pt x="944" y="2829"/>
                    <a:pt x="949" y="2825"/>
                    <a:pt x="954" y="2825"/>
                  </a:cubicBezTo>
                  <a:cubicBezTo>
                    <a:pt x="960" y="2825"/>
                    <a:pt x="964" y="2829"/>
                    <a:pt x="964" y="2835"/>
                  </a:cubicBezTo>
                  <a:lnTo>
                    <a:pt x="964" y="2855"/>
                  </a:lnTo>
                  <a:cubicBezTo>
                    <a:pt x="964" y="2861"/>
                    <a:pt x="960" y="2865"/>
                    <a:pt x="954" y="2865"/>
                  </a:cubicBezTo>
                  <a:cubicBezTo>
                    <a:pt x="949" y="2865"/>
                    <a:pt x="944" y="2861"/>
                    <a:pt x="944" y="2855"/>
                  </a:cubicBezTo>
                  <a:close/>
                  <a:moveTo>
                    <a:pt x="944" y="2795"/>
                  </a:moveTo>
                  <a:lnTo>
                    <a:pt x="944" y="2775"/>
                  </a:lnTo>
                  <a:cubicBezTo>
                    <a:pt x="944" y="2769"/>
                    <a:pt x="949" y="2765"/>
                    <a:pt x="954" y="2765"/>
                  </a:cubicBezTo>
                  <a:cubicBezTo>
                    <a:pt x="960" y="2765"/>
                    <a:pt x="964" y="2769"/>
                    <a:pt x="964" y="2775"/>
                  </a:cubicBezTo>
                  <a:lnTo>
                    <a:pt x="964" y="2795"/>
                  </a:lnTo>
                  <a:cubicBezTo>
                    <a:pt x="964" y="2801"/>
                    <a:pt x="960" y="2805"/>
                    <a:pt x="954" y="2805"/>
                  </a:cubicBezTo>
                  <a:cubicBezTo>
                    <a:pt x="949" y="2805"/>
                    <a:pt x="944" y="2801"/>
                    <a:pt x="944" y="2795"/>
                  </a:cubicBezTo>
                  <a:close/>
                  <a:moveTo>
                    <a:pt x="944" y="2735"/>
                  </a:moveTo>
                  <a:lnTo>
                    <a:pt x="944" y="2715"/>
                  </a:lnTo>
                  <a:cubicBezTo>
                    <a:pt x="944" y="2709"/>
                    <a:pt x="949" y="2705"/>
                    <a:pt x="954" y="2705"/>
                  </a:cubicBezTo>
                  <a:cubicBezTo>
                    <a:pt x="960" y="2705"/>
                    <a:pt x="964" y="2709"/>
                    <a:pt x="964" y="2715"/>
                  </a:cubicBezTo>
                  <a:lnTo>
                    <a:pt x="964" y="2735"/>
                  </a:lnTo>
                  <a:cubicBezTo>
                    <a:pt x="964" y="2741"/>
                    <a:pt x="960" y="2745"/>
                    <a:pt x="954" y="2745"/>
                  </a:cubicBezTo>
                  <a:cubicBezTo>
                    <a:pt x="949" y="2745"/>
                    <a:pt x="944" y="2741"/>
                    <a:pt x="944" y="2735"/>
                  </a:cubicBezTo>
                  <a:close/>
                  <a:moveTo>
                    <a:pt x="944" y="2675"/>
                  </a:moveTo>
                  <a:lnTo>
                    <a:pt x="944" y="2655"/>
                  </a:lnTo>
                  <a:cubicBezTo>
                    <a:pt x="944" y="2649"/>
                    <a:pt x="949" y="2645"/>
                    <a:pt x="954" y="2645"/>
                  </a:cubicBezTo>
                  <a:cubicBezTo>
                    <a:pt x="960" y="2645"/>
                    <a:pt x="964" y="2649"/>
                    <a:pt x="964" y="2655"/>
                  </a:cubicBezTo>
                  <a:lnTo>
                    <a:pt x="964" y="2675"/>
                  </a:lnTo>
                  <a:cubicBezTo>
                    <a:pt x="964" y="2681"/>
                    <a:pt x="960" y="2685"/>
                    <a:pt x="954" y="2685"/>
                  </a:cubicBezTo>
                  <a:cubicBezTo>
                    <a:pt x="949" y="2685"/>
                    <a:pt x="944" y="2681"/>
                    <a:pt x="944" y="2675"/>
                  </a:cubicBezTo>
                  <a:close/>
                  <a:moveTo>
                    <a:pt x="944" y="2615"/>
                  </a:moveTo>
                  <a:lnTo>
                    <a:pt x="944" y="2595"/>
                  </a:lnTo>
                  <a:cubicBezTo>
                    <a:pt x="944" y="2589"/>
                    <a:pt x="949" y="2585"/>
                    <a:pt x="954" y="2585"/>
                  </a:cubicBezTo>
                  <a:cubicBezTo>
                    <a:pt x="960" y="2585"/>
                    <a:pt x="964" y="2589"/>
                    <a:pt x="964" y="2595"/>
                  </a:cubicBezTo>
                  <a:lnTo>
                    <a:pt x="964" y="2615"/>
                  </a:lnTo>
                  <a:cubicBezTo>
                    <a:pt x="964" y="2621"/>
                    <a:pt x="960" y="2625"/>
                    <a:pt x="954" y="2625"/>
                  </a:cubicBezTo>
                  <a:cubicBezTo>
                    <a:pt x="949" y="2625"/>
                    <a:pt x="944" y="2621"/>
                    <a:pt x="944" y="2615"/>
                  </a:cubicBezTo>
                  <a:close/>
                  <a:moveTo>
                    <a:pt x="944" y="2555"/>
                  </a:moveTo>
                  <a:lnTo>
                    <a:pt x="944" y="2535"/>
                  </a:lnTo>
                  <a:cubicBezTo>
                    <a:pt x="944" y="2529"/>
                    <a:pt x="949" y="2525"/>
                    <a:pt x="954" y="2525"/>
                  </a:cubicBezTo>
                  <a:cubicBezTo>
                    <a:pt x="960" y="2525"/>
                    <a:pt x="964" y="2529"/>
                    <a:pt x="964" y="2535"/>
                  </a:cubicBezTo>
                  <a:lnTo>
                    <a:pt x="964" y="2555"/>
                  </a:lnTo>
                  <a:cubicBezTo>
                    <a:pt x="964" y="2561"/>
                    <a:pt x="960" y="2565"/>
                    <a:pt x="954" y="2565"/>
                  </a:cubicBezTo>
                  <a:cubicBezTo>
                    <a:pt x="949" y="2565"/>
                    <a:pt x="944" y="2561"/>
                    <a:pt x="944" y="2555"/>
                  </a:cubicBezTo>
                  <a:close/>
                  <a:moveTo>
                    <a:pt x="944" y="2495"/>
                  </a:moveTo>
                  <a:lnTo>
                    <a:pt x="944" y="2475"/>
                  </a:lnTo>
                  <a:cubicBezTo>
                    <a:pt x="944" y="2469"/>
                    <a:pt x="949" y="2465"/>
                    <a:pt x="954" y="2465"/>
                  </a:cubicBezTo>
                  <a:cubicBezTo>
                    <a:pt x="960" y="2465"/>
                    <a:pt x="964" y="2469"/>
                    <a:pt x="964" y="2475"/>
                  </a:cubicBezTo>
                  <a:lnTo>
                    <a:pt x="964" y="2495"/>
                  </a:lnTo>
                  <a:cubicBezTo>
                    <a:pt x="964" y="2501"/>
                    <a:pt x="960" y="2505"/>
                    <a:pt x="954" y="2505"/>
                  </a:cubicBezTo>
                  <a:cubicBezTo>
                    <a:pt x="949" y="2505"/>
                    <a:pt x="944" y="2501"/>
                    <a:pt x="944" y="2495"/>
                  </a:cubicBezTo>
                  <a:close/>
                  <a:moveTo>
                    <a:pt x="944" y="2435"/>
                  </a:moveTo>
                  <a:lnTo>
                    <a:pt x="944" y="2415"/>
                  </a:lnTo>
                  <a:cubicBezTo>
                    <a:pt x="944" y="2409"/>
                    <a:pt x="949" y="2405"/>
                    <a:pt x="954" y="2405"/>
                  </a:cubicBezTo>
                  <a:cubicBezTo>
                    <a:pt x="960" y="2405"/>
                    <a:pt x="964" y="2409"/>
                    <a:pt x="964" y="2415"/>
                  </a:cubicBezTo>
                  <a:lnTo>
                    <a:pt x="964" y="2435"/>
                  </a:lnTo>
                  <a:cubicBezTo>
                    <a:pt x="964" y="2441"/>
                    <a:pt x="960" y="2445"/>
                    <a:pt x="954" y="2445"/>
                  </a:cubicBezTo>
                  <a:cubicBezTo>
                    <a:pt x="949" y="2445"/>
                    <a:pt x="944" y="2441"/>
                    <a:pt x="944" y="2435"/>
                  </a:cubicBezTo>
                  <a:close/>
                  <a:moveTo>
                    <a:pt x="944" y="2375"/>
                  </a:moveTo>
                  <a:lnTo>
                    <a:pt x="944" y="2355"/>
                  </a:lnTo>
                  <a:cubicBezTo>
                    <a:pt x="944" y="2349"/>
                    <a:pt x="949" y="2345"/>
                    <a:pt x="954" y="2345"/>
                  </a:cubicBezTo>
                  <a:cubicBezTo>
                    <a:pt x="960" y="2345"/>
                    <a:pt x="964" y="2349"/>
                    <a:pt x="964" y="2355"/>
                  </a:cubicBezTo>
                  <a:lnTo>
                    <a:pt x="964" y="2375"/>
                  </a:lnTo>
                  <a:cubicBezTo>
                    <a:pt x="964" y="2381"/>
                    <a:pt x="960" y="2385"/>
                    <a:pt x="954" y="2385"/>
                  </a:cubicBezTo>
                  <a:cubicBezTo>
                    <a:pt x="949" y="2385"/>
                    <a:pt x="944" y="2381"/>
                    <a:pt x="944" y="2375"/>
                  </a:cubicBezTo>
                  <a:close/>
                  <a:moveTo>
                    <a:pt x="944" y="2315"/>
                  </a:moveTo>
                  <a:lnTo>
                    <a:pt x="944" y="2295"/>
                  </a:lnTo>
                  <a:cubicBezTo>
                    <a:pt x="944" y="2289"/>
                    <a:pt x="949" y="2285"/>
                    <a:pt x="954" y="2285"/>
                  </a:cubicBezTo>
                  <a:cubicBezTo>
                    <a:pt x="960" y="2285"/>
                    <a:pt x="964" y="2289"/>
                    <a:pt x="964" y="2295"/>
                  </a:cubicBezTo>
                  <a:lnTo>
                    <a:pt x="964" y="2315"/>
                  </a:lnTo>
                  <a:cubicBezTo>
                    <a:pt x="964" y="2321"/>
                    <a:pt x="960" y="2325"/>
                    <a:pt x="954" y="2325"/>
                  </a:cubicBezTo>
                  <a:cubicBezTo>
                    <a:pt x="949" y="2325"/>
                    <a:pt x="944" y="2321"/>
                    <a:pt x="944" y="2315"/>
                  </a:cubicBezTo>
                  <a:close/>
                  <a:moveTo>
                    <a:pt x="944" y="2255"/>
                  </a:moveTo>
                  <a:lnTo>
                    <a:pt x="944" y="2235"/>
                  </a:lnTo>
                  <a:cubicBezTo>
                    <a:pt x="944" y="2229"/>
                    <a:pt x="949" y="2225"/>
                    <a:pt x="954" y="2225"/>
                  </a:cubicBezTo>
                  <a:cubicBezTo>
                    <a:pt x="960" y="2225"/>
                    <a:pt x="964" y="2229"/>
                    <a:pt x="964" y="2235"/>
                  </a:cubicBezTo>
                  <a:lnTo>
                    <a:pt x="964" y="2255"/>
                  </a:lnTo>
                  <a:cubicBezTo>
                    <a:pt x="964" y="2261"/>
                    <a:pt x="960" y="2265"/>
                    <a:pt x="954" y="2265"/>
                  </a:cubicBezTo>
                  <a:cubicBezTo>
                    <a:pt x="949" y="2265"/>
                    <a:pt x="944" y="2261"/>
                    <a:pt x="944" y="2255"/>
                  </a:cubicBezTo>
                  <a:close/>
                  <a:moveTo>
                    <a:pt x="944" y="2195"/>
                  </a:moveTo>
                  <a:lnTo>
                    <a:pt x="944" y="2175"/>
                  </a:lnTo>
                  <a:cubicBezTo>
                    <a:pt x="944" y="2169"/>
                    <a:pt x="949" y="2165"/>
                    <a:pt x="954" y="2165"/>
                  </a:cubicBezTo>
                  <a:cubicBezTo>
                    <a:pt x="960" y="2165"/>
                    <a:pt x="964" y="2169"/>
                    <a:pt x="964" y="2175"/>
                  </a:cubicBezTo>
                  <a:lnTo>
                    <a:pt x="964" y="2195"/>
                  </a:lnTo>
                  <a:cubicBezTo>
                    <a:pt x="964" y="2201"/>
                    <a:pt x="960" y="2205"/>
                    <a:pt x="954" y="2205"/>
                  </a:cubicBezTo>
                  <a:cubicBezTo>
                    <a:pt x="949" y="2205"/>
                    <a:pt x="944" y="2201"/>
                    <a:pt x="944" y="2195"/>
                  </a:cubicBezTo>
                  <a:close/>
                  <a:moveTo>
                    <a:pt x="944" y="2135"/>
                  </a:moveTo>
                  <a:lnTo>
                    <a:pt x="944" y="2115"/>
                  </a:lnTo>
                  <a:cubicBezTo>
                    <a:pt x="944" y="2109"/>
                    <a:pt x="949" y="2105"/>
                    <a:pt x="954" y="2105"/>
                  </a:cubicBezTo>
                  <a:cubicBezTo>
                    <a:pt x="960" y="2105"/>
                    <a:pt x="964" y="2109"/>
                    <a:pt x="964" y="2115"/>
                  </a:cubicBezTo>
                  <a:lnTo>
                    <a:pt x="964" y="2135"/>
                  </a:lnTo>
                  <a:cubicBezTo>
                    <a:pt x="964" y="2141"/>
                    <a:pt x="960" y="2145"/>
                    <a:pt x="954" y="2145"/>
                  </a:cubicBezTo>
                  <a:cubicBezTo>
                    <a:pt x="949" y="2145"/>
                    <a:pt x="944" y="2141"/>
                    <a:pt x="944" y="2135"/>
                  </a:cubicBezTo>
                  <a:close/>
                  <a:moveTo>
                    <a:pt x="944" y="2075"/>
                  </a:moveTo>
                  <a:lnTo>
                    <a:pt x="944" y="2055"/>
                  </a:lnTo>
                  <a:cubicBezTo>
                    <a:pt x="944" y="2049"/>
                    <a:pt x="949" y="2045"/>
                    <a:pt x="954" y="2045"/>
                  </a:cubicBezTo>
                  <a:cubicBezTo>
                    <a:pt x="960" y="2045"/>
                    <a:pt x="964" y="2049"/>
                    <a:pt x="964" y="2055"/>
                  </a:cubicBezTo>
                  <a:lnTo>
                    <a:pt x="964" y="2075"/>
                  </a:lnTo>
                  <a:cubicBezTo>
                    <a:pt x="964" y="2081"/>
                    <a:pt x="960" y="2085"/>
                    <a:pt x="954" y="2085"/>
                  </a:cubicBezTo>
                  <a:cubicBezTo>
                    <a:pt x="949" y="2085"/>
                    <a:pt x="944" y="2081"/>
                    <a:pt x="944" y="2075"/>
                  </a:cubicBezTo>
                  <a:close/>
                  <a:moveTo>
                    <a:pt x="944" y="2015"/>
                  </a:moveTo>
                  <a:lnTo>
                    <a:pt x="944" y="1995"/>
                  </a:lnTo>
                  <a:cubicBezTo>
                    <a:pt x="944" y="1989"/>
                    <a:pt x="949" y="1985"/>
                    <a:pt x="954" y="1985"/>
                  </a:cubicBezTo>
                  <a:cubicBezTo>
                    <a:pt x="960" y="1985"/>
                    <a:pt x="964" y="1989"/>
                    <a:pt x="964" y="1995"/>
                  </a:cubicBezTo>
                  <a:lnTo>
                    <a:pt x="964" y="2015"/>
                  </a:lnTo>
                  <a:cubicBezTo>
                    <a:pt x="964" y="2021"/>
                    <a:pt x="960" y="2025"/>
                    <a:pt x="954" y="2025"/>
                  </a:cubicBezTo>
                  <a:cubicBezTo>
                    <a:pt x="949" y="2025"/>
                    <a:pt x="944" y="2021"/>
                    <a:pt x="944" y="2015"/>
                  </a:cubicBezTo>
                  <a:close/>
                  <a:moveTo>
                    <a:pt x="944" y="1955"/>
                  </a:moveTo>
                  <a:lnTo>
                    <a:pt x="944" y="1935"/>
                  </a:lnTo>
                  <a:cubicBezTo>
                    <a:pt x="944" y="1929"/>
                    <a:pt x="949" y="1925"/>
                    <a:pt x="954" y="1925"/>
                  </a:cubicBezTo>
                  <a:cubicBezTo>
                    <a:pt x="960" y="1925"/>
                    <a:pt x="964" y="1929"/>
                    <a:pt x="964" y="1935"/>
                  </a:cubicBezTo>
                  <a:lnTo>
                    <a:pt x="964" y="1955"/>
                  </a:lnTo>
                  <a:cubicBezTo>
                    <a:pt x="964" y="1961"/>
                    <a:pt x="960" y="1965"/>
                    <a:pt x="954" y="1965"/>
                  </a:cubicBezTo>
                  <a:cubicBezTo>
                    <a:pt x="949" y="1965"/>
                    <a:pt x="944" y="1961"/>
                    <a:pt x="944" y="1955"/>
                  </a:cubicBezTo>
                  <a:close/>
                  <a:moveTo>
                    <a:pt x="944" y="1895"/>
                  </a:moveTo>
                  <a:lnTo>
                    <a:pt x="944" y="1875"/>
                  </a:lnTo>
                  <a:cubicBezTo>
                    <a:pt x="944" y="1869"/>
                    <a:pt x="949" y="1865"/>
                    <a:pt x="954" y="1865"/>
                  </a:cubicBezTo>
                  <a:cubicBezTo>
                    <a:pt x="960" y="1865"/>
                    <a:pt x="964" y="1869"/>
                    <a:pt x="964" y="1875"/>
                  </a:cubicBezTo>
                  <a:lnTo>
                    <a:pt x="964" y="1895"/>
                  </a:lnTo>
                  <a:cubicBezTo>
                    <a:pt x="964" y="1901"/>
                    <a:pt x="960" y="1905"/>
                    <a:pt x="954" y="1905"/>
                  </a:cubicBezTo>
                  <a:cubicBezTo>
                    <a:pt x="949" y="1905"/>
                    <a:pt x="944" y="1901"/>
                    <a:pt x="944" y="1895"/>
                  </a:cubicBezTo>
                  <a:close/>
                  <a:moveTo>
                    <a:pt x="944" y="1835"/>
                  </a:moveTo>
                  <a:lnTo>
                    <a:pt x="944" y="1815"/>
                  </a:lnTo>
                  <a:cubicBezTo>
                    <a:pt x="944" y="1809"/>
                    <a:pt x="949" y="1805"/>
                    <a:pt x="954" y="1805"/>
                  </a:cubicBezTo>
                  <a:cubicBezTo>
                    <a:pt x="960" y="1805"/>
                    <a:pt x="964" y="1809"/>
                    <a:pt x="964" y="1815"/>
                  </a:cubicBezTo>
                  <a:lnTo>
                    <a:pt x="964" y="1835"/>
                  </a:lnTo>
                  <a:cubicBezTo>
                    <a:pt x="964" y="1841"/>
                    <a:pt x="960" y="1845"/>
                    <a:pt x="954" y="1845"/>
                  </a:cubicBezTo>
                  <a:cubicBezTo>
                    <a:pt x="949" y="1845"/>
                    <a:pt x="944" y="1841"/>
                    <a:pt x="944" y="1835"/>
                  </a:cubicBezTo>
                  <a:close/>
                  <a:moveTo>
                    <a:pt x="944" y="1775"/>
                  </a:moveTo>
                  <a:lnTo>
                    <a:pt x="944" y="1755"/>
                  </a:lnTo>
                  <a:cubicBezTo>
                    <a:pt x="944" y="1749"/>
                    <a:pt x="949" y="1745"/>
                    <a:pt x="954" y="1745"/>
                  </a:cubicBezTo>
                  <a:cubicBezTo>
                    <a:pt x="960" y="1745"/>
                    <a:pt x="964" y="1749"/>
                    <a:pt x="964" y="1755"/>
                  </a:cubicBezTo>
                  <a:lnTo>
                    <a:pt x="964" y="1775"/>
                  </a:lnTo>
                  <a:cubicBezTo>
                    <a:pt x="964" y="1781"/>
                    <a:pt x="960" y="1785"/>
                    <a:pt x="954" y="1785"/>
                  </a:cubicBezTo>
                  <a:cubicBezTo>
                    <a:pt x="949" y="1785"/>
                    <a:pt x="944" y="1781"/>
                    <a:pt x="944" y="1775"/>
                  </a:cubicBezTo>
                  <a:close/>
                  <a:moveTo>
                    <a:pt x="944" y="1715"/>
                  </a:moveTo>
                  <a:lnTo>
                    <a:pt x="944" y="1695"/>
                  </a:lnTo>
                  <a:cubicBezTo>
                    <a:pt x="944" y="1689"/>
                    <a:pt x="949" y="1685"/>
                    <a:pt x="954" y="1685"/>
                  </a:cubicBezTo>
                  <a:cubicBezTo>
                    <a:pt x="960" y="1685"/>
                    <a:pt x="964" y="1689"/>
                    <a:pt x="964" y="1695"/>
                  </a:cubicBezTo>
                  <a:lnTo>
                    <a:pt x="964" y="1715"/>
                  </a:lnTo>
                  <a:cubicBezTo>
                    <a:pt x="964" y="1721"/>
                    <a:pt x="960" y="1725"/>
                    <a:pt x="954" y="1725"/>
                  </a:cubicBezTo>
                  <a:cubicBezTo>
                    <a:pt x="949" y="1725"/>
                    <a:pt x="944" y="1721"/>
                    <a:pt x="944" y="1715"/>
                  </a:cubicBezTo>
                  <a:close/>
                  <a:moveTo>
                    <a:pt x="944" y="1655"/>
                  </a:moveTo>
                  <a:lnTo>
                    <a:pt x="944" y="1635"/>
                  </a:lnTo>
                  <a:cubicBezTo>
                    <a:pt x="944" y="1629"/>
                    <a:pt x="949" y="1625"/>
                    <a:pt x="954" y="1625"/>
                  </a:cubicBezTo>
                  <a:cubicBezTo>
                    <a:pt x="960" y="1625"/>
                    <a:pt x="964" y="1629"/>
                    <a:pt x="964" y="1635"/>
                  </a:cubicBezTo>
                  <a:lnTo>
                    <a:pt x="964" y="1655"/>
                  </a:lnTo>
                  <a:cubicBezTo>
                    <a:pt x="964" y="1661"/>
                    <a:pt x="960" y="1665"/>
                    <a:pt x="954" y="1665"/>
                  </a:cubicBezTo>
                  <a:cubicBezTo>
                    <a:pt x="949" y="1665"/>
                    <a:pt x="944" y="1661"/>
                    <a:pt x="944" y="1655"/>
                  </a:cubicBezTo>
                  <a:close/>
                  <a:moveTo>
                    <a:pt x="944" y="1595"/>
                  </a:moveTo>
                  <a:lnTo>
                    <a:pt x="944" y="1575"/>
                  </a:lnTo>
                  <a:cubicBezTo>
                    <a:pt x="944" y="1569"/>
                    <a:pt x="949" y="1565"/>
                    <a:pt x="954" y="1565"/>
                  </a:cubicBezTo>
                  <a:cubicBezTo>
                    <a:pt x="960" y="1565"/>
                    <a:pt x="964" y="1569"/>
                    <a:pt x="964" y="1575"/>
                  </a:cubicBezTo>
                  <a:lnTo>
                    <a:pt x="964" y="1595"/>
                  </a:lnTo>
                  <a:cubicBezTo>
                    <a:pt x="964" y="1601"/>
                    <a:pt x="960" y="1605"/>
                    <a:pt x="954" y="1605"/>
                  </a:cubicBezTo>
                  <a:cubicBezTo>
                    <a:pt x="949" y="1605"/>
                    <a:pt x="944" y="1601"/>
                    <a:pt x="944" y="1595"/>
                  </a:cubicBezTo>
                  <a:close/>
                  <a:moveTo>
                    <a:pt x="944" y="1535"/>
                  </a:moveTo>
                  <a:lnTo>
                    <a:pt x="944" y="1515"/>
                  </a:lnTo>
                  <a:cubicBezTo>
                    <a:pt x="944" y="1509"/>
                    <a:pt x="949" y="1505"/>
                    <a:pt x="954" y="1505"/>
                  </a:cubicBezTo>
                  <a:cubicBezTo>
                    <a:pt x="960" y="1505"/>
                    <a:pt x="964" y="1509"/>
                    <a:pt x="964" y="1515"/>
                  </a:cubicBezTo>
                  <a:lnTo>
                    <a:pt x="964" y="1535"/>
                  </a:lnTo>
                  <a:cubicBezTo>
                    <a:pt x="964" y="1541"/>
                    <a:pt x="960" y="1545"/>
                    <a:pt x="954" y="1545"/>
                  </a:cubicBezTo>
                  <a:cubicBezTo>
                    <a:pt x="949" y="1545"/>
                    <a:pt x="944" y="1541"/>
                    <a:pt x="944" y="1535"/>
                  </a:cubicBezTo>
                  <a:close/>
                  <a:moveTo>
                    <a:pt x="944" y="1475"/>
                  </a:moveTo>
                  <a:lnTo>
                    <a:pt x="944" y="1455"/>
                  </a:lnTo>
                  <a:cubicBezTo>
                    <a:pt x="944" y="1449"/>
                    <a:pt x="949" y="1445"/>
                    <a:pt x="954" y="1445"/>
                  </a:cubicBezTo>
                  <a:cubicBezTo>
                    <a:pt x="960" y="1445"/>
                    <a:pt x="964" y="1449"/>
                    <a:pt x="964" y="1455"/>
                  </a:cubicBezTo>
                  <a:lnTo>
                    <a:pt x="964" y="1475"/>
                  </a:lnTo>
                  <a:cubicBezTo>
                    <a:pt x="964" y="1481"/>
                    <a:pt x="960" y="1485"/>
                    <a:pt x="954" y="1485"/>
                  </a:cubicBezTo>
                  <a:cubicBezTo>
                    <a:pt x="949" y="1485"/>
                    <a:pt x="944" y="1481"/>
                    <a:pt x="944" y="1475"/>
                  </a:cubicBezTo>
                  <a:close/>
                  <a:moveTo>
                    <a:pt x="944" y="1415"/>
                  </a:moveTo>
                  <a:lnTo>
                    <a:pt x="944" y="1395"/>
                  </a:lnTo>
                  <a:cubicBezTo>
                    <a:pt x="944" y="1389"/>
                    <a:pt x="949" y="1385"/>
                    <a:pt x="954" y="1385"/>
                  </a:cubicBezTo>
                  <a:cubicBezTo>
                    <a:pt x="960" y="1385"/>
                    <a:pt x="964" y="1389"/>
                    <a:pt x="964" y="1395"/>
                  </a:cubicBezTo>
                  <a:lnTo>
                    <a:pt x="964" y="1415"/>
                  </a:lnTo>
                  <a:cubicBezTo>
                    <a:pt x="964" y="1421"/>
                    <a:pt x="960" y="1425"/>
                    <a:pt x="954" y="1425"/>
                  </a:cubicBezTo>
                  <a:cubicBezTo>
                    <a:pt x="949" y="1425"/>
                    <a:pt x="944" y="1421"/>
                    <a:pt x="944" y="1415"/>
                  </a:cubicBezTo>
                  <a:close/>
                  <a:moveTo>
                    <a:pt x="944" y="1355"/>
                  </a:moveTo>
                  <a:lnTo>
                    <a:pt x="944" y="1335"/>
                  </a:lnTo>
                  <a:cubicBezTo>
                    <a:pt x="944" y="1329"/>
                    <a:pt x="949" y="1325"/>
                    <a:pt x="954" y="1325"/>
                  </a:cubicBezTo>
                  <a:cubicBezTo>
                    <a:pt x="960" y="1325"/>
                    <a:pt x="964" y="1329"/>
                    <a:pt x="964" y="1335"/>
                  </a:cubicBezTo>
                  <a:lnTo>
                    <a:pt x="964" y="1355"/>
                  </a:lnTo>
                  <a:cubicBezTo>
                    <a:pt x="964" y="1361"/>
                    <a:pt x="960" y="1365"/>
                    <a:pt x="954" y="1365"/>
                  </a:cubicBezTo>
                  <a:cubicBezTo>
                    <a:pt x="949" y="1365"/>
                    <a:pt x="944" y="1361"/>
                    <a:pt x="944" y="1355"/>
                  </a:cubicBezTo>
                  <a:close/>
                  <a:moveTo>
                    <a:pt x="944" y="1295"/>
                  </a:moveTo>
                  <a:lnTo>
                    <a:pt x="944" y="1275"/>
                  </a:lnTo>
                  <a:cubicBezTo>
                    <a:pt x="944" y="1269"/>
                    <a:pt x="949" y="1265"/>
                    <a:pt x="954" y="1265"/>
                  </a:cubicBezTo>
                  <a:cubicBezTo>
                    <a:pt x="960" y="1265"/>
                    <a:pt x="964" y="1269"/>
                    <a:pt x="964" y="1275"/>
                  </a:cubicBezTo>
                  <a:lnTo>
                    <a:pt x="964" y="1295"/>
                  </a:lnTo>
                  <a:cubicBezTo>
                    <a:pt x="964" y="1301"/>
                    <a:pt x="960" y="1305"/>
                    <a:pt x="954" y="1305"/>
                  </a:cubicBezTo>
                  <a:cubicBezTo>
                    <a:pt x="949" y="1305"/>
                    <a:pt x="944" y="1301"/>
                    <a:pt x="944" y="1295"/>
                  </a:cubicBezTo>
                  <a:close/>
                  <a:moveTo>
                    <a:pt x="944" y="1235"/>
                  </a:moveTo>
                  <a:lnTo>
                    <a:pt x="944" y="1215"/>
                  </a:lnTo>
                  <a:cubicBezTo>
                    <a:pt x="944" y="1209"/>
                    <a:pt x="949" y="1205"/>
                    <a:pt x="954" y="1205"/>
                  </a:cubicBezTo>
                  <a:cubicBezTo>
                    <a:pt x="960" y="1205"/>
                    <a:pt x="964" y="1209"/>
                    <a:pt x="964" y="1215"/>
                  </a:cubicBezTo>
                  <a:lnTo>
                    <a:pt x="964" y="1235"/>
                  </a:lnTo>
                  <a:cubicBezTo>
                    <a:pt x="964" y="1241"/>
                    <a:pt x="960" y="1245"/>
                    <a:pt x="954" y="1245"/>
                  </a:cubicBezTo>
                  <a:cubicBezTo>
                    <a:pt x="949" y="1245"/>
                    <a:pt x="944" y="1241"/>
                    <a:pt x="944" y="1235"/>
                  </a:cubicBezTo>
                  <a:close/>
                  <a:moveTo>
                    <a:pt x="944" y="1175"/>
                  </a:moveTo>
                  <a:lnTo>
                    <a:pt x="944" y="1155"/>
                  </a:lnTo>
                  <a:cubicBezTo>
                    <a:pt x="944" y="1149"/>
                    <a:pt x="949" y="1145"/>
                    <a:pt x="954" y="1145"/>
                  </a:cubicBezTo>
                  <a:cubicBezTo>
                    <a:pt x="960" y="1145"/>
                    <a:pt x="964" y="1149"/>
                    <a:pt x="964" y="1155"/>
                  </a:cubicBezTo>
                  <a:lnTo>
                    <a:pt x="964" y="1175"/>
                  </a:lnTo>
                  <a:cubicBezTo>
                    <a:pt x="964" y="1181"/>
                    <a:pt x="960" y="1185"/>
                    <a:pt x="954" y="1185"/>
                  </a:cubicBezTo>
                  <a:cubicBezTo>
                    <a:pt x="949" y="1185"/>
                    <a:pt x="944" y="1181"/>
                    <a:pt x="944" y="1175"/>
                  </a:cubicBezTo>
                  <a:close/>
                  <a:moveTo>
                    <a:pt x="944" y="1115"/>
                  </a:moveTo>
                  <a:lnTo>
                    <a:pt x="944" y="1095"/>
                  </a:lnTo>
                  <a:cubicBezTo>
                    <a:pt x="944" y="1089"/>
                    <a:pt x="949" y="1085"/>
                    <a:pt x="954" y="1085"/>
                  </a:cubicBezTo>
                  <a:cubicBezTo>
                    <a:pt x="960" y="1085"/>
                    <a:pt x="964" y="1089"/>
                    <a:pt x="964" y="1095"/>
                  </a:cubicBezTo>
                  <a:lnTo>
                    <a:pt x="964" y="1115"/>
                  </a:lnTo>
                  <a:cubicBezTo>
                    <a:pt x="964" y="1121"/>
                    <a:pt x="960" y="1125"/>
                    <a:pt x="954" y="1125"/>
                  </a:cubicBezTo>
                  <a:cubicBezTo>
                    <a:pt x="949" y="1125"/>
                    <a:pt x="944" y="1121"/>
                    <a:pt x="944" y="1115"/>
                  </a:cubicBezTo>
                  <a:close/>
                  <a:moveTo>
                    <a:pt x="944" y="1055"/>
                  </a:moveTo>
                  <a:lnTo>
                    <a:pt x="944" y="1035"/>
                  </a:lnTo>
                  <a:cubicBezTo>
                    <a:pt x="944" y="1029"/>
                    <a:pt x="949" y="1025"/>
                    <a:pt x="954" y="1025"/>
                  </a:cubicBezTo>
                  <a:cubicBezTo>
                    <a:pt x="960" y="1025"/>
                    <a:pt x="964" y="1029"/>
                    <a:pt x="964" y="1035"/>
                  </a:cubicBezTo>
                  <a:lnTo>
                    <a:pt x="964" y="1055"/>
                  </a:lnTo>
                  <a:cubicBezTo>
                    <a:pt x="964" y="1061"/>
                    <a:pt x="960" y="1065"/>
                    <a:pt x="954" y="1065"/>
                  </a:cubicBezTo>
                  <a:cubicBezTo>
                    <a:pt x="949" y="1065"/>
                    <a:pt x="944" y="1061"/>
                    <a:pt x="944" y="1055"/>
                  </a:cubicBezTo>
                  <a:close/>
                  <a:moveTo>
                    <a:pt x="944" y="995"/>
                  </a:moveTo>
                  <a:lnTo>
                    <a:pt x="944" y="975"/>
                  </a:lnTo>
                  <a:cubicBezTo>
                    <a:pt x="944" y="969"/>
                    <a:pt x="949" y="965"/>
                    <a:pt x="954" y="965"/>
                  </a:cubicBezTo>
                  <a:cubicBezTo>
                    <a:pt x="960" y="965"/>
                    <a:pt x="964" y="969"/>
                    <a:pt x="964" y="975"/>
                  </a:cubicBezTo>
                  <a:lnTo>
                    <a:pt x="964" y="995"/>
                  </a:lnTo>
                  <a:cubicBezTo>
                    <a:pt x="964" y="1001"/>
                    <a:pt x="960" y="1005"/>
                    <a:pt x="954" y="1005"/>
                  </a:cubicBezTo>
                  <a:cubicBezTo>
                    <a:pt x="949" y="1005"/>
                    <a:pt x="944" y="1001"/>
                    <a:pt x="944" y="995"/>
                  </a:cubicBezTo>
                  <a:close/>
                  <a:moveTo>
                    <a:pt x="944" y="935"/>
                  </a:moveTo>
                  <a:lnTo>
                    <a:pt x="944" y="915"/>
                  </a:lnTo>
                  <a:cubicBezTo>
                    <a:pt x="944" y="909"/>
                    <a:pt x="949" y="905"/>
                    <a:pt x="954" y="905"/>
                  </a:cubicBezTo>
                  <a:cubicBezTo>
                    <a:pt x="960" y="905"/>
                    <a:pt x="964" y="909"/>
                    <a:pt x="964" y="915"/>
                  </a:cubicBezTo>
                  <a:lnTo>
                    <a:pt x="964" y="935"/>
                  </a:lnTo>
                  <a:cubicBezTo>
                    <a:pt x="964" y="941"/>
                    <a:pt x="960" y="945"/>
                    <a:pt x="954" y="945"/>
                  </a:cubicBezTo>
                  <a:cubicBezTo>
                    <a:pt x="949" y="945"/>
                    <a:pt x="944" y="941"/>
                    <a:pt x="944" y="935"/>
                  </a:cubicBezTo>
                  <a:close/>
                  <a:moveTo>
                    <a:pt x="944" y="875"/>
                  </a:moveTo>
                  <a:lnTo>
                    <a:pt x="944" y="855"/>
                  </a:lnTo>
                  <a:cubicBezTo>
                    <a:pt x="944" y="849"/>
                    <a:pt x="949" y="845"/>
                    <a:pt x="954" y="845"/>
                  </a:cubicBezTo>
                  <a:cubicBezTo>
                    <a:pt x="960" y="845"/>
                    <a:pt x="964" y="849"/>
                    <a:pt x="964" y="855"/>
                  </a:cubicBezTo>
                  <a:lnTo>
                    <a:pt x="964" y="875"/>
                  </a:lnTo>
                  <a:cubicBezTo>
                    <a:pt x="964" y="881"/>
                    <a:pt x="960" y="885"/>
                    <a:pt x="954" y="885"/>
                  </a:cubicBezTo>
                  <a:cubicBezTo>
                    <a:pt x="949" y="885"/>
                    <a:pt x="944" y="881"/>
                    <a:pt x="944" y="875"/>
                  </a:cubicBezTo>
                  <a:close/>
                  <a:moveTo>
                    <a:pt x="944" y="815"/>
                  </a:moveTo>
                  <a:lnTo>
                    <a:pt x="944" y="795"/>
                  </a:lnTo>
                  <a:cubicBezTo>
                    <a:pt x="944" y="789"/>
                    <a:pt x="949" y="785"/>
                    <a:pt x="954" y="785"/>
                  </a:cubicBezTo>
                  <a:cubicBezTo>
                    <a:pt x="960" y="785"/>
                    <a:pt x="964" y="789"/>
                    <a:pt x="964" y="795"/>
                  </a:cubicBezTo>
                  <a:lnTo>
                    <a:pt x="964" y="815"/>
                  </a:lnTo>
                  <a:cubicBezTo>
                    <a:pt x="964" y="821"/>
                    <a:pt x="960" y="825"/>
                    <a:pt x="954" y="825"/>
                  </a:cubicBezTo>
                  <a:cubicBezTo>
                    <a:pt x="949" y="825"/>
                    <a:pt x="944" y="821"/>
                    <a:pt x="944" y="815"/>
                  </a:cubicBezTo>
                  <a:close/>
                  <a:moveTo>
                    <a:pt x="944" y="755"/>
                  </a:moveTo>
                  <a:lnTo>
                    <a:pt x="944" y="735"/>
                  </a:lnTo>
                  <a:cubicBezTo>
                    <a:pt x="944" y="729"/>
                    <a:pt x="949" y="725"/>
                    <a:pt x="954" y="725"/>
                  </a:cubicBezTo>
                  <a:cubicBezTo>
                    <a:pt x="960" y="725"/>
                    <a:pt x="964" y="729"/>
                    <a:pt x="964" y="735"/>
                  </a:cubicBezTo>
                  <a:lnTo>
                    <a:pt x="964" y="755"/>
                  </a:lnTo>
                  <a:cubicBezTo>
                    <a:pt x="964" y="761"/>
                    <a:pt x="960" y="765"/>
                    <a:pt x="954" y="765"/>
                  </a:cubicBezTo>
                  <a:cubicBezTo>
                    <a:pt x="949" y="765"/>
                    <a:pt x="944" y="761"/>
                    <a:pt x="944" y="755"/>
                  </a:cubicBezTo>
                  <a:close/>
                  <a:moveTo>
                    <a:pt x="944" y="695"/>
                  </a:moveTo>
                  <a:lnTo>
                    <a:pt x="944" y="675"/>
                  </a:lnTo>
                  <a:cubicBezTo>
                    <a:pt x="944" y="669"/>
                    <a:pt x="949" y="665"/>
                    <a:pt x="954" y="665"/>
                  </a:cubicBezTo>
                  <a:cubicBezTo>
                    <a:pt x="960" y="665"/>
                    <a:pt x="964" y="669"/>
                    <a:pt x="964" y="675"/>
                  </a:cubicBezTo>
                  <a:lnTo>
                    <a:pt x="964" y="695"/>
                  </a:lnTo>
                  <a:cubicBezTo>
                    <a:pt x="964" y="701"/>
                    <a:pt x="960" y="705"/>
                    <a:pt x="954" y="705"/>
                  </a:cubicBezTo>
                  <a:cubicBezTo>
                    <a:pt x="949" y="705"/>
                    <a:pt x="944" y="701"/>
                    <a:pt x="944" y="695"/>
                  </a:cubicBezTo>
                  <a:close/>
                  <a:moveTo>
                    <a:pt x="944" y="635"/>
                  </a:moveTo>
                  <a:lnTo>
                    <a:pt x="944" y="615"/>
                  </a:lnTo>
                  <a:cubicBezTo>
                    <a:pt x="944" y="609"/>
                    <a:pt x="949" y="605"/>
                    <a:pt x="954" y="605"/>
                  </a:cubicBezTo>
                  <a:cubicBezTo>
                    <a:pt x="960" y="605"/>
                    <a:pt x="964" y="609"/>
                    <a:pt x="964" y="615"/>
                  </a:cubicBezTo>
                  <a:lnTo>
                    <a:pt x="964" y="635"/>
                  </a:lnTo>
                  <a:cubicBezTo>
                    <a:pt x="964" y="641"/>
                    <a:pt x="960" y="645"/>
                    <a:pt x="954" y="645"/>
                  </a:cubicBezTo>
                  <a:cubicBezTo>
                    <a:pt x="949" y="645"/>
                    <a:pt x="944" y="641"/>
                    <a:pt x="944" y="635"/>
                  </a:cubicBezTo>
                  <a:close/>
                  <a:moveTo>
                    <a:pt x="944" y="575"/>
                  </a:moveTo>
                  <a:lnTo>
                    <a:pt x="944" y="555"/>
                  </a:lnTo>
                  <a:cubicBezTo>
                    <a:pt x="944" y="549"/>
                    <a:pt x="949" y="545"/>
                    <a:pt x="954" y="545"/>
                  </a:cubicBezTo>
                  <a:cubicBezTo>
                    <a:pt x="960" y="545"/>
                    <a:pt x="964" y="549"/>
                    <a:pt x="964" y="555"/>
                  </a:cubicBezTo>
                  <a:lnTo>
                    <a:pt x="964" y="575"/>
                  </a:lnTo>
                  <a:cubicBezTo>
                    <a:pt x="964" y="581"/>
                    <a:pt x="960" y="585"/>
                    <a:pt x="954" y="585"/>
                  </a:cubicBezTo>
                  <a:cubicBezTo>
                    <a:pt x="949" y="585"/>
                    <a:pt x="944" y="581"/>
                    <a:pt x="944" y="575"/>
                  </a:cubicBezTo>
                  <a:close/>
                  <a:moveTo>
                    <a:pt x="944" y="515"/>
                  </a:moveTo>
                  <a:lnTo>
                    <a:pt x="944" y="495"/>
                  </a:lnTo>
                  <a:cubicBezTo>
                    <a:pt x="944" y="489"/>
                    <a:pt x="949" y="485"/>
                    <a:pt x="954" y="485"/>
                  </a:cubicBezTo>
                  <a:cubicBezTo>
                    <a:pt x="960" y="485"/>
                    <a:pt x="964" y="489"/>
                    <a:pt x="964" y="495"/>
                  </a:cubicBezTo>
                  <a:lnTo>
                    <a:pt x="964" y="515"/>
                  </a:lnTo>
                  <a:cubicBezTo>
                    <a:pt x="964" y="521"/>
                    <a:pt x="960" y="525"/>
                    <a:pt x="954" y="525"/>
                  </a:cubicBezTo>
                  <a:cubicBezTo>
                    <a:pt x="949" y="525"/>
                    <a:pt x="944" y="521"/>
                    <a:pt x="944" y="515"/>
                  </a:cubicBezTo>
                  <a:close/>
                  <a:moveTo>
                    <a:pt x="944" y="455"/>
                  </a:moveTo>
                  <a:lnTo>
                    <a:pt x="944" y="435"/>
                  </a:lnTo>
                  <a:cubicBezTo>
                    <a:pt x="944" y="429"/>
                    <a:pt x="949" y="425"/>
                    <a:pt x="954" y="425"/>
                  </a:cubicBezTo>
                  <a:cubicBezTo>
                    <a:pt x="960" y="425"/>
                    <a:pt x="964" y="429"/>
                    <a:pt x="964" y="435"/>
                  </a:cubicBezTo>
                  <a:lnTo>
                    <a:pt x="964" y="455"/>
                  </a:lnTo>
                  <a:cubicBezTo>
                    <a:pt x="964" y="461"/>
                    <a:pt x="960" y="465"/>
                    <a:pt x="954" y="465"/>
                  </a:cubicBezTo>
                  <a:cubicBezTo>
                    <a:pt x="949" y="465"/>
                    <a:pt x="944" y="461"/>
                    <a:pt x="944" y="455"/>
                  </a:cubicBezTo>
                  <a:close/>
                  <a:moveTo>
                    <a:pt x="944" y="395"/>
                  </a:moveTo>
                  <a:lnTo>
                    <a:pt x="944" y="375"/>
                  </a:lnTo>
                  <a:cubicBezTo>
                    <a:pt x="944" y="369"/>
                    <a:pt x="949" y="365"/>
                    <a:pt x="954" y="365"/>
                  </a:cubicBezTo>
                  <a:cubicBezTo>
                    <a:pt x="960" y="365"/>
                    <a:pt x="964" y="369"/>
                    <a:pt x="964" y="375"/>
                  </a:cubicBezTo>
                  <a:lnTo>
                    <a:pt x="964" y="395"/>
                  </a:lnTo>
                  <a:cubicBezTo>
                    <a:pt x="964" y="401"/>
                    <a:pt x="960" y="405"/>
                    <a:pt x="954" y="405"/>
                  </a:cubicBezTo>
                  <a:cubicBezTo>
                    <a:pt x="949" y="405"/>
                    <a:pt x="944" y="401"/>
                    <a:pt x="944" y="395"/>
                  </a:cubicBezTo>
                  <a:close/>
                  <a:moveTo>
                    <a:pt x="944" y="335"/>
                  </a:moveTo>
                  <a:lnTo>
                    <a:pt x="944" y="315"/>
                  </a:lnTo>
                  <a:cubicBezTo>
                    <a:pt x="944" y="309"/>
                    <a:pt x="949" y="305"/>
                    <a:pt x="954" y="305"/>
                  </a:cubicBezTo>
                  <a:cubicBezTo>
                    <a:pt x="960" y="305"/>
                    <a:pt x="964" y="309"/>
                    <a:pt x="964" y="315"/>
                  </a:cubicBezTo>
                  <a:lnTo>
                    <a:pt x="964" y="335"/>
                  </a:lnTo>
                  <a:cubicBezTo>
                    <a:pt x="964" y="341"/>
                    <a:pt x="960" y="345"/>
                    <a:pt x="954" y="345"/>
                  </a:cubicBezTo>
                  <a:cubicBezTo>
                    <a:pt x="949" y="345"/>
                    <a:pt x="944" y="341"/>
                    <a:pt x="944" y="335"/>
                  </a:cubicBezTo>
                  <a:close/>
                  <a:moveTo>
                    <a:pt x="944" y="275"/>
                  </a:moveTo>
                  <a:lnTo>
                    <a:pt x="944" y="255"/>
                  </a:lnTo>
                  <a:cubicBezTo>
                    <a:pt x="944" y="249"/>
                    <a:pt x="949" y="245"/>
                    <a:pt x="954" y="245"/>
                  </a:cubicBezTo>
                  <a:cubicBezTo>
                    <a:pt x="960" y="245"/>
                    <a:pt x="964" y="249"/>
                    <a:pt x="964" y="255"/>
                  </a:cubicBezTo>
                  <a:lnTo>
                    <a:pt x="964" y="275"/>
                  </a:lnTo>
                  <a:cubicBezTo>
                    <a:pt x="964" y="281"/>
                    <a:pt x="960" y="285"/>
                    <a:pt x="954" y="285"/>
                  </a:cubicBezTo>
                  <a:cubicBezTo>
                    <a:pt x="949" y="285"/>
                    <a:pt x="944" y="281"/>
                    <a:pt x="944" y="275"/>
                  </a:cubicBezTo>
                  <a:close/>
                  <a:moveTo>
                    <a:pt x="944" y="215"/>
                  </a:moveTo>
                  <a:lnTo>
                    <a:pt x="944" y="195"/>
                  </a:lnTo>
                  <a:cubicBezTo>
                    <a:pt x="944" y="189"/>
                    <a:pt x="949" y="185"/>
                    <a:pt x="954" y="185"/>
                  </a:cubicBezTo>
                  <a:cubicBezTo>
                    <a:pt x="960" y="185"/>
                    <a:pt x="964" y="189"/>
                    <a:pt x="964" y="195"/>
                  </a:cubicBezTo>
                  <a:lnTo>
                    <a:pt x="964" y="215"/>
                  </a:lnTo>
                  <a:cubicBezTo>
                    <a:pt x="964" y="221"/>
                    <a:pt x="960" y="225"/>
                    <a:pt x="954" y="225"/>
                  </a:cubicBezTo>
                  <a:cubicBezTo>
                    <a:pt x="949" y="225"/>
                    <a:pt x="944" y="221"/>
                    <a:pt x="944" y="215"/>
                  </a:cubicBezTo>
                  <a:close/>
                  <a:moveTo>
                    <a:pt x="944" y="155"/>
                  </a:moveTo>
                  <a:lnTo>
                    <a:pt x="944" y="135"/>
                  </a:lnTo>
                  <a:cubicBezTo>
                    <a:pt x="944" y="129"/>
                    <a:pt x="949" y="125"/>
                    <a:pt x="954" y="125"/>
                  </a:cubicBezTo>
                  <a:cubicBezTo>
                    <a:pt x="960" y="125"/>
                    <a:pt x="964" y="129"/>
                    <a:pt x="964" y="135"/>
                  </a:cubicBezTo>
                  <a:lnTo>
                    <a:pt x="964" y="155"/>
                  </a:lnTo>
                  <a:cubicBezTo>
                    <a:pt x="964" y="161"/>
                    <a:pt x="960" y="165"/>
                    <a:pt x="954" y="165"/>
                  </a:cubicBezTo>
                  <a:cubicBezTo>
                    <a:pt x="949" y="165"/>
                    <a:pt x="944" y="161"/>
                    <a:pt x="944" y="155"/>
                  </a:cubicBezTo>
                  <a:close/>
                  <a:moveTo>
                    <a:pt x="944" y="95"/>
                  </a:moveTo>
                  <a:lnTo>
                    <a:pt x="944" y="75"/>
                  </a:lnTo>
                  <a:cubicBezTo>
                    <a:pt x="944" y="69"/>
                    <a:pt x="949" y="65"/>
                    <a:pt x="954" y="65"/>
                  </a:cubicBezTo>
                  <a:cubicBezTo>
                    <a:pt x="960" y="65"/>
                    <a:pt x="964" y="69"/>
                    <a:pt x="964" y="75"/>
                  </a:cubicBezTo>
                  <a:lnTo>
                    <a:pt x="964" y="95"/>
                  </a:lnTo>
                  <a:cubicBezTo>
                    <a:pt x="964" y="101"/>
                    <a:pt x="960" y="105"/>
                    <a:pt x="954" y="105"/>
                  </a:cubicBezTo>
                  <a:cubicBezTo>
                    <a:pt x="949" y="105"/>
                    <a:pt x="944" y="101"/>
                    <a:pt x="944" y="95"/>
                  </a:cubicBezTo>
                  <a:close/>
                  <a:moveTo>
                    <a:pt x="944" y="35"/>
                  </a:moveTo>
                  <a:lnTo>
                    <a:pt x="944" y="15"/>
                  </a:lnTo>
                  <a:cubicBezTo>
                    <a:pt x="944" y="9"/>
                    <a:pt x="949" y="5"/>
                    <a:pt x="954" y="5"/>
                  </a:cubicBezTo>
                  <a:cubicBezTo>
                    <a:pt x="960" y="5"/>
                    <a:pt x="964" y="9"/>
                    <a:pt x="964" y="15"/>
                  </a:cubicBezTo>
                  <a:lnTo>
                    <a:pt x="964" y="35"/>
                  </a:lnTo>
                  <a:cubicBezTo>
                    <a:pt x="964" y="41"/>
                    <a:pt x="960" y="45"/>
                    <a:pt x="954" y="45"/>
                  </a:cubicBezTo>
                  <a:cubicBezTo>
                    <a:pt x="949" y="45"/>
                    <a:pt x="944" y="41"/>
                    <a:pt x="944" y="35"/>
                  </a:cubicBezTo>
                  <a:close/>
                  <a:moveTo>
                    <a:pt x="919" y="20"/>
                  </a:moveTo>
                  <a:lnTo>
                    <a:pt x="899" y="20"/>
                  </a:lnTo>
                  <a:cubicBezTo>
                    <a:pt x="894" y="20"/>
                    <a:pt x="889" y="16"/>
                    <a:pt x="889" y="10"/>
                  </a:cubicBezTo>
                  <a:cubicBezTo>
                    <a:pt x="889" y="5"/>
                    <a:pt x="894" y="0"/>
                    <a:pt x="899" y="0"/>
                  </a:cubicBezTo>
                  <a:lnTo>
                    <a:pt x="919" y="0"/>
                  </a:lnTo>
                  <a:cubicBezTo>
                    <a:pt x="925" y="0"/>
                    <a:pt x="929" y="5"/>
                    <a:pt x="929" y="10"/>
                  </a:cubicBezTo>
                  <a:cubicBezTo>
                    <a:pt x="929" y="16"/>
                    <a:pt x="925" y="20"/>
                    <a:pt x="919" y="20"/>
                  </a:cubicBezTo>
                  <a:close/>
                  <a:moveTo>
                    <a:pt x="859" y="20"/>
                  </a:moveTo>
                  <a:lnTo>
                    <a:pt x="839" y="20"/>
                  </a:lnTo>
                  <a:cubicBezTo>
                    <a:pt x="834" y="20"/>
                    <a:pt x="829" y="16"/>
                    <a:pt x="829" y="10"/>
                  </a:cubicBezTo>
                  <a:cubicBezTo>
                    <a:pt x="829" y="5"/>
                    <a:pt x="834" y="0"/>
                    <a:pt x="839" y="0"/>
                  </a:cubicBezTo>
                  <a:lnTo>
                    <a:pt x="859" y="0"/>
                  </a:lnTo>
                  <a:cubicBezTo>
                    <a:pt x="865" y="0"/>
                    <a:pt x="869" y="5"/>
                    <a:pt x="869" y="10"/>
                  </a:cubicBezTo>
                  <a:cubicBezTo>
                    <a:pt x="869" y="16"/>
                    <a:pt x="865" y="20"/>
                    <a:pt x="859" y="20"/>
                  </a:cubicBezTo>
                  <a:close/>
                  <a:moveTo>
                    <a:pt x="799" y="20"/>
                  </a:moveTo>
                  <a:lnTo>
                    <a:pt x="779" y="20"/>
                  </a:lnTo>
                  <a:cubicBezTo>
                    <a:pt x="774" y="20"/>
                    <a:pt x="769" y="16"/>
                    <a:pt x="769" y="10"/>
                  </a:cubicBezTo>
                  <a:cubicBezTo>
                    <a:pt x="769" y="5"/>
                    <a:pt x="774" y="0"/>
                    <a:pt x="779" y="0"/>
                  </a:cubicBezTo>
                  <a:lnTo>
                    <a:pt x="799" y="0"/>
                  </a:lnTo>
                  <a:cubicBezTo>
                    <a:pt x="805" y="0"/>
                    <a:pt x="809" y="5"/>
                    <a:pt x="809" y="10"/>
                  </a:cubicBezTo>
                  <a:cubicBezTo>
                    <a:pt x="809" y="16"/>
                    <a:pt x="805" y="20"/>
                    <a:pt x="799" y="20"/>
                  </a:cubicBezTo>
                  <a:close/>
                  <a:moveTo>
                    <a:pt x="739" y="20"/>
                  </a:moveTo>
                  <a:lnTo>
                    <a:pt x="719" y="20"/>
                  </a:lnTo>
                  <a:cubicBezTo>
                    <a:pt x="714" y="20"/>
                    <a:pt x="709" y="16"/>
                    <a:pt x="709" y="10"/>
                  </a:cubicBezTo>
                  <a:cubicBezTo>
                    <a:pt x="709" y="5"/>
                    <a:pt x="714" y="0"/>
                    <a:pt x="719" y="0"/>
                  </a:cubicBezTo>
                  <a:lnTo>
                    <a:pt x="739" y="0"/>
                  </a:lnTo>
                  <a:cubicBezTo>
                    <a:pt x="745" y="0"/>
                    <a:pt x="749" y="5"/>
                    <a:pt x="749" y="10"/>
                  </a:cubicBezTo>
                  <a:cubicBezTo>
                    <a:pt x="749" y="16"/>
                    <a:pt x="745" y="20"/>
                    <a:pt x="739" y="20"/>
                  </a:cubicBezTo>
                  <a:close/>
                  <a:moveTo>
                    <a:pt x="679" y="20"/>
                  </a:moveTo>
                  <a:lnTo>
                    <a:pt x="659" y="20"/>
                  </a:lnTo>
                  <a:cubicBezTo>
                    <a:pt x="654" y="20"/>
                    <a:pt x="649" y="16"/>
                    <a:pt x="649" y="10"/>
                  </a:cubicBezTo>
                  <a:cubicBezTo>
                    <a:pt x="649" y="5"/>
                    <a:pt x="654" y="0"/>
                    <a:pt x="659" y="0"/>
                  </a:cubicBezTo>
                  <a:lnTo>
                    <a:pt x="679" y="0"/>
                  </a:lnTo>
                  <a:cubicBezTo>
                    <a:pt x="685" y="0"/>
                    <a:pt x="689" y="5"/>
                    <a:pt x="689" y="10"/>
                  </a:cubicBezTo>
                  <a:cubicBezTo>
                    <a:pt x="689" y="16"/>
                    <a:pt x="685" y="20"/>
                    <a:pt x="679" y="20"/>
                  </a:cubicBezTo>
                  <a:close/>
                  <a:moveTo>
                    <a:pt x="619" y="20"/>
                  </a:moveTo>
                  <a:lnTo>
                    <a:pt x="599" y="20"/>
                  </a:lnTo>
                  <a:cubicBezTo>
                    <a:pt x="594" y="20"/>
                    <a:pt x="589" y="16"/>
                    <a:pt x="589" y="10"/>
                  </a:cubicBezTo>
                  <a:cubicBezTo>
                    <a:pt x="589" y="5"/>
                    <a:pt x="594" y="0"/>
                    <a:pt x="599" y="0"/>
                  </a:cubicBezTo>
                  <a:lnTo>
                    <a:pt x="619" y="0"/>
                  </a:lnTo>
                  <a:cubicBezTo>
                    <a:pt x="625" y="0"/>
                    <a:pt x="629" y="5"/>
                    <a:pt x="629" y="10"/>
                  </a:cubicBezTo>
                  <a:cubicBezTo>
                    <a:pt x="629" y="16"/>
                    <a:pt x="625" y="20"/>
                    <a:pt x="619" y="20"/>
                  </a:cubicBezTo>
                  <a:close/>
                  <a:moveTo>
                    <a:pt x="559" y="20"/>
                  </a:moveTo>
                  <a:lnTo>
                    <a:pt x="539" y="20"/>
                  </a:lnTo>
                  <a:cubicBezTo>
                    <a:pt x="534" y="20"/>
                    <a:pt x="529" y="16"/>
                    <a:pt x="529" y="10"/>
                  </a:cubicBezTo>
                  <a:cubicBezTo>
                    <a:pt x="529" y="5"/>
                    <a:pt x="534" y="0"/>
                    <a:pt x="539" y="0"/>
                  </a:cubicBezTo>
                  <a:lnTo>
                    <a:pt x="559" y="0"/>
                  </a:lnTo>
                  <a:cubicBezTo>
                    <a:pt x="565" y="0"/>
                    <a:pt x="569" y="5"/>
                    <a:pt x="569" y="10"/>
                  </a:cubicBezTo>
                  <a:cubicBezTo>
                    <a:pt x="569" y="16"/>
                    <a:pt x="565" y="20"/>
                    <a:pt x="559" y="20"/>
                  </a:cubicBezTo>
                  <a:close/>
                  <a:moveTo>
                    <a:pt x="499" y="20"/>
                  </a:moveTo>
                  <a:lnTo>
                    <a:pt x="479" y="20"/>
                  </a:lnTo>
                  <a:cubicBezTo>
                    <a:pt x="474" y="20"/>
                    <a:pt x="469" y="16"/>
                    <a:pt x="469" y="10"/>
                  </a:cubicBezTo>
                  <a:cubicBezTo>
                    <a:pt x="469" y="5"/>
                    <a:pt x="474" y="0"/>
                    <a:pt x="479" y="0"/>
                  </a:cubicBezTo>
                  <a:lnTo>
                    <a:pt x="499" y="0"/>
                  </a:lnTo>
                  <a:cubicBezTo>
                    <a:pt x="505" y="0"/>
                    <a:pt x="509" y="5"/>
                    <a:pt x="509" y="10"/>
                  </a:cubicBezTo>
                  <a:cubicBezTo>
                    <a:pt x="509" y="16"/>
                    <a:pt x="505" y="20"/>
                    <a:pt x="499" y="20"/>
                  </a:cubicBezTo>
                  <a:close/>
                  <a:moveTo>
                    <a:pt x="439" y="20"/>
                  </a:moveTo>
                  <a:lnTo>
                    <a:pt x="419" y="20"/>
                  </a:lnTo>
                  <a:cubicBezTo>
                    <a:pt x="414" y="20"/>
                    <a:pt x="409" y="16"/>
                    <a:pt x="409" y="10"/>
                  </a:cubicBezTo>
                  <a:cubicBezTo>
                    <a:pt x="409" y="5"/>
                    <a:pt x="414" y="0"/>
                    <a:pt x="419" y="0"/>
                  </a:cubicBezTo>
                  <a:lnTo>
                    <a:pt x="439" y="0"/>
                  </a:lnTo>
                  <a:cubicBezTo>
                    <a:pt x="445" y="0"/>
                    <a:pt x="449" y="5"/>
                    <a:pt x="449" y="10"/>
                  </a:cubicBezTo>
                  <a:cubicBezTo>
                    <a:pt x="449" y="16"/>
                    <a:pt x="445" y="20"/>
                    <a:pt x="439" y="20"/>
                  </a:cubicBezTo>
                  <a:close/>
                  <a:moveTo>
                    <a:pt x="379" y="20"/>
                  </a:moveTo>
                  <a:lnTo>
                    <a:pt x="359" y="20"/>
                  </a:lnTo>
                  <a:cubicBezTo>
                    <a:pt x="354" y="20"/>
                    <a:pt x="349" y="16"/>
                    <a:pt x="349" y="10"/>
                  </a:cubicBezTo>
                  <a:cubicBezTo>
                    <a:pt x="349" y="5"/>
                    <a:pt x="354" y="0"/>
                    <a:pt x="359" y="0"/>
                  </a:cubicBezTo>
                  <a:lnTo>
                    <a:pt x="379" y="0"/>
                  </a:lnTo>
                  <a:cubicBezTo>
                    <a:pt x="385" y="0"/>
                    <a:pt x="389" y="5"/>
                    <a:pt x="389" y="10"/>
                  </a:cubicBezTo>
                  <a:cubicBezTo>
                    <a:pt x="389" y="16"/>
                    <a:pt x="385" y="20"/>
                    <a:pt x="379" y="20"/>
                  </a:cubicBezTo>
                  <a:close/>
                  <a:moveTo>
                    <a:pt x="319" y="20"/>
                  </a:moveTo>
                  <a:lnTo>
                    <a:pt x="299" y="20"/>
                  </a:lnTo>
                  <a:cubicBezTo>
                    <a:pt x="294" y="20"/>
                    <a:pt x="289" y="16"/>
                    <a:pt x="289" y="10"/>
                  </a:cubicBezTo>
                  <a:cubicBezTo>
                    <a:pt x="289" y="5"/>
                    <a:pt x="294" y="0"/>
                    <a:pt x="299" y="0"/>
                  </a:cubicBezTo>
                  <a:lnTo>
                    <a:pt x="319" y="0"/>
                  </a:lnTo>
                  <a:cubicBezTo>
                    <a:pt x="325" y="0"/>
                    <a:pt x="329" y="5"/>
                    <a:pt x="329" y="10"/>
                  </a:cubicBezTo>
                  <a:cubicBezTo>
                    <a:pt x="329" y="16"/>
                    <a:pt x="325" y="20"/>
                    <a:pt x="319" y="20"/>
                  </a:cubicBezTo>
                  <a:close/>
                  <a:moveTo>
                    <a:pt x="259" y="20"/>
                  </a:moveTo>
                  <a:lnTo>
                    <a:pt x="239" y="20"/>
                  </a:lnTo>
                  <a:cubicBezTo>
                    <a:pt x="234" y="20"/>
                    <a:pt x="229" y="16"/>
                    <a:pt x="229" y="10"/>
                  </a:cubicBezTo>
                  <a:cubicBezTo>
                    <a:pt x="229" y="5"/>
                    <a:pt x="234" y="0"/>
                    <a:pt x="239" y="0"/>
                  </a:cubicBezTo>
                  <a:lnTo>
                    <a:pt x="259" y="0"/>
                  </a:lnTo>
                  <a:cubicBezTo>
                    <a:pt x="265" y="0"/>
                    <a:pt x="269" y="5"/>
                    <a:pt x="269" y="10"/>
                  </a:cubicBezTo>
                  <a:cubicBezTo>
                    <a:pt x="269" y="16"/>
                    <a:pt x="265" y="20"/>
                    <a:pt x="259" y="20"/>
                  </a:cubicBezTo>
                  <a:close/>
                  <a:moveTo>
                    <a:pt x="199" y="20"/>
                  </a:moveTo>
                  <a:lnTo>
                    <a:pt x="179" y="20"/>
                  </a:lnTo>
                  <a:cubicBezTo>
                    <a:pt x="174" y="20"/>
                    <a:pt x="169" y="16"/>
                    <a:pt x="169" y="10"/>
                  </a:cubicBezTo>
                  <a:cubicBezTo>
                    <a:pt x="169" y="5"/>
                    <a:pt x="174" y="0"/>
                    <a:pt x="179" y="0"/>
                  </a:cubicBezTo>
                  <a:lnTo>
                    <a:pt x="199" y="0"/>
                  </a:lnTo>
                  <a:cubicBezTo>
                    <a:pt x="205" y="0"/>
                    <a:pt x="209" y="5"/>
                    <a:pt x="209" y="10"/>
                  </a:cubicBezTo>
                  <a:cubicBezTo>
                    <a:pt x="209" y="16"/>
                    <a:pt x="205" y="20"/>
                    <a:pt x="199" y="20"/>
                  </a:cubicBezTo>
                  <a:close/>
                  <a:moveTo>
                    <a:pt x="139" y="20"/>
                  </a:moveTo>
                  <a:lnTo>
                    <a:pt x="119" y="20"/>
                  </a:lnTo>
                  <a:cubicBezTo>
                    <a:pt x="114" y="20"/>
                    <a:pt x="109" y="16"/>
                    <a:pt x="109" y="10"/>
                  </a:cubicBezTo>
                  <a:cubicBezTo>
                    <a:pt x="109" y="5"/>
                    <a:pt x="114" y="0"/>
                    <a:pt x="119" y="0"/>
                  </a:cubicBezTo>
                  <a:lnTo>
                    <a:pt x="139" y="0"/>
                  </a:lnTo>
                  <a:cubicBezTo>
                    <a:pt x="145" y="0"/>
                    <a:pt x="149" y="5"/>
                    <a:pt x="149" y="10"/>
                  </a:cubicBezTo>
                  <a:cubicBezTo>
                    <a:pt x="149" y="16"/>
                    <a:pt x="145" y="20"/>
                    <a:pt x="139" y="20"/>
                  </a:cubicBezTo>
                  <a:close/>
                  <a:moveTo>
                    <a:pt x="79" y="20"/>
                  </a:moveTo>
                  <a:lnTo>
                    <a:pt x="59" y="20"/>
                  </a:lnTo>
                  <a:cubicBezTo>
                    <a:pt x="54" y="20"/>
                    <a:pt x="49" y="16"/>
                    <a:pt x="49" y="10"/>
                  </a:cubicBezTo>
                  <a:cubicBezTo>
                    <a:pt x="49" y="5"/>
                    <a:pt x="54" y="0"/>
                    <a:pt x="59" y="0"/>
                  </a:cubicBezTo>
                  <a:lnTo>
                    <a:pt x="79" y="0"/>
                  </a:lnTo>
                  <a:cubicBezTo>
                    <a:pt x="85" y="0"/>
                    <a:pt x="89" y="5"/>
                    <a:pt x="89" y="10"/>
                  </a:cubicBezTo>
                  <a:cubicBezTo>
                    <a:pt x="89" y="16"/>
                    <a:pt x="85" y="20"/>
                    <a:pt x="79" y="20"/>
                  </a:cubicBezTo>
                  <a:close/>
                  <a:moveTo>
                    <a:pt x="19" y="20"/>
                  </a:moveTo>
                  <a:lnTo>
                    <a:pt x="10" y="20"/>
                  </a:ln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lnTo>
                    <a:pt x="19" y="0"/>
                  </a:lnTo>
                  <a:cubicBezTo>
                    <a:pt x="25" y="0"/>
                    <a:pt x="29" y="5"/>
                    <a:pt x="29" y="10"/>
                  </a:cubicBezTo>
                  <a:cubicBezTo>
                    <a:pt x="29" y="16"/>
                    <a:pt x="25" y="20"/>
                    <a:pt x="19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341A3114-3FBF-4B3D-B962-97D70B35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381B73B6-EF97-48FA-97DD-9853D212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923"/>
              <a:ext cx="249" cy="616"/>
            </a:xfrm>
            <a:custGeom>
              <a:avLst/>
              <a:gdLst>
                <a:gd name="T0" fmla="*/ 720 w 960"/>
                <a:gd name="T1" fmla="*/ 0 h 2400"/>
                <a:gd name="T2" fmla="*/ 240 w 960"/>
                <a:gd name="T3" fmla="*/ 0 h 2400"/>
                <a:gd name="T4" fmla="*/ 0 w 960"/>
                <a:gd name="T5" fmla="*/ 2400 h 2400"/>
                <a:gd name="T6" fmla="*/ 960 w 960"/>
                <a:gd name="T7" fmla="*/ 2400 h 2400"/>
                <a:gd name="T8" fmla="*/ 720 w 960"/>
                <a:gd name="T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2400">
                  <a:moveTo>
                    <a:pt x="720" y="0"/>
                  </a:moveTo>
                  <a:lnTo>
                    <a:pt x="240" y="0"/>
                  </a:lnTo>
                  <a:cubicBezTo>
                    <a:pt x="108" y="0"/>
                    <a:pt x="0" y="1074"/>
                    <a:pt x="0" y="2400"/>
                  </a:cubicBezTo>
                  <a:lnTo>
                    <a:pt x="960" y="2400"/>
                  </a:lnTo>
                  <a:cubicBezTo>
                    <a:pt x="960" y="1074"/>
                    <a:pt x="853" y="0"/>
                    <a:pt x="72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2" name="Line 68">
              <a:extLst>
                <a:ext uri="{FF2B5EF4-FFF2-40B4-BE49-F238E27FC236}">
                  <a16:creationId xmlns:a16="http://schemas.microsoft.com/office/drawing/2014/main" id="{F8DA9397-3649-418A-AA48-E99F94159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1541"/>
              <a:ext cx="1875" cy="9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03E77BA-5251-4EF0-92D3-4A41FA02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798"/>
              <a:ext cx="686" cy="739"/>
            </a:xfrm>
            <a:custGeom>
              <a:avLst/>
              <a:gdLst>
                <a:gd name="T0" fmla="*/ 0 w 1120"/>
                <a:gd name="T1" fmla="*/ 739 h 739"/>
                <a:gd name="T2" fmla="*/ 0 w 1120"/>
                <a:gd name="T3" fmla="*/ 0 h 739"/>
                <a:gd name="T4" fmla="*/ 1120 w 1120"/>
                <a:gd name="T5" fmla="*/ 0 h 739"/>
                <a:gd name="T6" fmla="*/ 1120 w 1120"/>
                <a:gd name="T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739">
                  <a:moveTo>
                    <a:pt x="0" y="739"/>
                  </a:moveTo>
                  <a:lnTo>
                    <a:pt x="0" y="0"/>
                  </a:lnTo>
                  <a:lnTo>
                    <a:pt x="1120" y="0"/>
                  </a:lnTo>
                  <a:lnTo>
                    <a:pt x="1120" y="739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4" name="Line 70">
              <a:extLst>
                <a:ext uri="{FF2B5EF4-FFF2-40B4-BE49-F238E27FC236}">
                  <a16:creationId xmlns:a16="http://schemas.microsoft.com/office/drawing/2014/main" id="{A929543F-7F0E-4634-B27B-1738CD6A7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579"/>
              <a:ext cx="543" cy="311"/>
            </a:xfrm>
            <a:prstGeom prst="line">
              <a:avLst/>
            </a:prstGeom>
            <a:noFill/>
            <a:ln w="7938" cap="rnd">
              <a:solidFill>
                <a:srgbClr val="A5A5A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0788BDBE-858D-447F-A147-F5F24A6F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845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0 w 64"/>
                <a:gd name="T3" fmla="*/ 64 h 64"/>
                <a:gd name="T4" fmla="*/ 32 w 64"/>
                <a:gd name="T5" fmla="*/ 0 h 64"/>
                <a:gd name="T6" fmla="*/ 64 w 64"/>
                <a:gd name="T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973" tIns="43486" rIns="86973" bIns="4348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8" name="Rectangle 74">
              <a:extLst>
                <a:ext uri="{FF2B5EF4-FFF2-40B4-BE49-F238E27FC236}">
                  <a16:creationId xmlns:a16="http://schemas.microsoft.com/office/drawing/2014/main" id="{BA1208F7-DD5B-4D1E-89E7-2D2DF64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472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 </a:t>
              </a: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19" name="Rectangle 75">
              <a:extLst>
                <a:ext uri="{FF2B5EF4-FFF2-40B4-BE49-F238E27FC236}">
                  <a16:creationId xmlns:a16="http://schemas.microsoft.com/office/drawing/2014/main" id="{0DCB9537-1AF9-4E0B-9F29-BE56E378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563"/>
              <a:ext cx="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3AD78259-2A69-40B3-9C31-35B3CB2B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581"/>
              <a:ext cx="518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69696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ヒラギノ角ゴ ProN W3" charset="-128"/>
                  <a:sym typeface="Gill Sans" charset="0"/>
                </a:rPr>
                <a:t>FREQUENCY</a:t>
              </a:r>
              <a:endParaRPr kumimoji="0" lang="es-ES" altLang="es-ES" sz="3200" b="0" i="0" u="none" strike="noStrike" kern="0" cap="none" spc="0" normalizeH="0" baseline="0" noProof="0" dirty="0">
                <a:ln>
                  <a:noFill/>
                </a:ln>
                <a:solidFill>
                  <a:srgbClr val="008597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sym typeface="Gill Sans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D384A7B5-2E1E-41E6-B9F1-8F4B53C9B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18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6C1A284-C26F-4F21-93EA-EBFE22110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53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1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A09CB4B-C1C5-4455-995B-0DD0FC56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62" y="2821517"/>
            <a:ext cx="29464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 dirty="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OTSi</a:t>
            </a:r>
            <a:endParaRPr lang="es-ES" altLang="es-ES" sz="800" dirty="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D24AC18-4D86-4BDE-B3FC-60428DFF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98" y="2516397"/>
            <a:ext cx="6508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9696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1050">
                <a:solidFill>
                  <a:srgbClr val="000000"/>
                </a:solidFill>
                <a:latin typeface="Calibri" panose="020F0502020204030204" pitchFamily="34" charset="0"/>
                <a:ea typeface="ヒラギノ角ゴ ProN W3" charset="-128"/>
                <a:sym typeface="Gill Sans" charset="0"/>
              </a:rPr>
              <a:t>2</a:t>
            </a:r>
            <a:endParaRPr lang="es-ES" altLang="es-ES" sz="800">
              <a:solidFill>
                <a:srgbClr val="008597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67956B6E-4549-4FC8-A61F-85B2C86EB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714" y="1559864"/>
            <a:ext cx="311944" cy="682417"/>
          </a:xfrm>
          <a:prstGeom prst="line">
            <a:avLst/>
          </a:prstGeom>
          <a:noFill/>
          <a:ln w="7938" cap="rnd">
            <a:solidFill>
              <a:srgbClr val="A5A5A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973" tIns="43486" rIns="86973" bIns="43486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s-ES" sz="24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5B9874-D22B-A54D-B8A3-1BA36EF873A3}"/>
              </a:ext>
            </a:extLst>
          </p:cNvPr>
          <p:cNvSpPr/>
          <p:nvPr/>
        </p:nvSpPr>
        <p:spPr>
          <a:xfrm>
            <a:off x="4617289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869696" eaLnBrk="0" hangingPunct="0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OTSi Media Channel</a:t>
            </a:r>
          </a:p>
          <a:p>
            <a:pPr defTabSz="869696">
              <a:defRPr/>
            </a:pPr>
            <a:r>
              <a:rPr lang="es-ES" altLang="es-ES" sz="1200" kern="0" dirty="0">
                <a:latin typeface="Calibri" panose="020F0502020204030204" pitchFamily="34" charset="0"/>
              </a:rPr>
              <a:t>(OTSiMC)</a:t>
            </a:r>
            <a:endParaRPr lang="es-ES" altLang="es-ES" sz="3200" kern="0" dirty="0">
              <a:solidFill>
                <a:srgbClr val="008597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39EED-03F6-8840-A6B0-C3155BA16C7E}"/>
              </a:ext>
            </a:extLst>
          </p:cNvPr>
          <p:cNvSpPr/>
          <p:nvPr/>
        </p:nvSpPr>
        <p:spPr>
          <a:xfrm>
            <a:off x="2686183" y="1090806"/>
            <a:ext cx="1440000" cy="4616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Media Channel</a:t>
            </a:r>
          </a:p>
          <a:p>
            <a:pPr defTabSz="869696" eaLnBrk="0" hangingPunct="0"/>
            <a:r>
              <a:rPr lang="es-ES" altLang="es-ES" sz="1200" kern="0" dirty="0">
                <a:latin typeface="Calibri" panose="020F0502020204030204" pitchFamily="34" charset="0"/>
              </a:rPr>
              <a:t>(MC) </a:t>
            </a:r>
          </a:p>
        </p:txBody>
      </p:sp>
    </p:spTree>
    <p:extLst>
      <p:ext uri="{BB962C8B-B14F-4D97-AF65-F5344CB8AC3E}">
        <p14:creationId xmlns:p14="http://schemas.microsoft.com/office/powerpoint/2010/main" val="7359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0B3969-DDD6-AC45-9F3F-4A3F57994AAB}"/>
              </a:ext>
            </a:extLst>
          </p:cNvPr>
          <p:cNvGrpSpPr/>
          <p:nvPr/>
        </p:nvGrpSpPr>
        <p:grpSpPr>
          <a:xfrm>
            <a:off x="233518" y="491002"/>
            <a:ext cx="8730970" cy="3520908"/>
            <a:chOff x="233518" y="491002"/>
            <a:chExt cx="8730970" cy="3520908"/>
          </a:xfrm>
        </p:grpSpPr>
        <p:pic>
          <p:nvPicPr>
            <p:cNvPr id="3" name="Imagen 34">
              <a:extLst>
                <a:ext uri="{FF2B5EF4-FFF2-40B4-BE49-F238E27FC236}">
                  <a16:creationId xmlns:a16="http://schemas.microsoft.com/office/drawing/2014/main" id="{13BEC4D2-3D28-C143-B958-1FFCF4BF5B5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10258" r="21794" b="51779"/>
            <a:stretch/>
          </p:blipFill>
          <p:spPr>
            <a:xfrm>
              <a:off x="899593" y="514482"/>
              <a:ext cx="3888432" cy="191325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" name="Imagen 34">
              <a:extLst>
                <a:ext uri="{FF2B5EF4-FFF2-40B4-BE49-F238E27FC236}">
                  <a16:creationId xmlns:a16="http://schemas.microsoft.com/office/drawing/2014/main" id="{A4BB8B14-53FF-1748-821E-4B08ADAC3FD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6" r="30769" b="8037"/>
            <a:stretch/>
          </p:blipFill>
          <p:spPr>
            <a:xfrm>
              <a:off x="899592" y="2571750"/>
              <a:ext cx="3888432" cy="144016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5" name="Imagen 34">
              <a:extLst>
                <a:ext uri="{FF2B5EF4-FFF2-40B4-BE49-F238E27FC236}">
                  <a16:creationId xmlns:a16="http://schemas.microsoft.com/office/drawing/2014/main" id="{25238311-78D8-3141-BF57-17819D6A0F2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8" t="63701" r="2564"/>
            <a:stretch/>
          </p:blipFill>
          <p:spPr>
            <a:xfrm>
              <a:off x="5004048" y="508839"/>
              <a:ext cx="3312368" cy="35030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E686-0CA7-D841-A2DB-433CA2EE5BBE}"/>
                </a:ext>
              </a:extLst>
            </p:cNvPr>
            <p:cNvSpPr/>
            <p:nvPr/>
          </p:nvSpPr>
          <p:spPr>
            <a:xfrm>
              <a:off x="233518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E93B32-6E01-354B-BC78-DDB8C1E37178}"/>
                </a:ext>
              </a:extLst>
            </p:cNvPr>
            <p:cNvSpPr/>
            <p:nvPr/>
          </p:nvSpPr>
          <p:spPr>
            <a:xfrm>
              <a:off x="233518" y="2571750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5CEBA5-4CB0-EC4A-AF1F-DFC25C24B159}"/>
                </a:ext>
              </a:extLst>
            </p:cNvPr>
            <p:cNvSpPr/>
            <p:nvPr/>
          </p:nvSpPr>
          <p:spPr>
            <a:xfrm>
              <a:off x="8460432" y="491002"/>
              <a:ext cx="504056" cy="43204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A9C820-EC16-5647-BC91-1FC324004A1E}"/>
              </a:ext>
            </a:extLst>
          </p:cNvPr>
          <p:cNvGrpSpPr/>
          <p:nvPr/>
        </p:nvGrpSpPr>
        <p:grpSpPr>
          <a:xfrm>
            <a:off x="148749" y="195486"/>
            <a:ext cx="8789308" cy="4015983"/>
            <a:chOff x="148749" y="195486"/>
            <a:chExt cx="8789308" cy="4015983"/>
          </a:xfrm>
        </p:grpSpPr>
        <p:pic>
          <p:nvPicPr>
            <p:cNvPr id="2" name="Imagen 18">
              <a:extLst>
                <a:ext uri="{FF2B5EF4-FFF2-40B4-BE49-F238E27FC236}">
                  <a16:creationId xmlns:a16="http://schemas.microsoft.com/office/drawing/2014/main" id="{04E097A7-F577-4F4A-9553-9A46B40F524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141" y="267494"/>
              <a:ext cx="3958808" cy="2444343"/>
            </a:xfrm>
            <a:prstGeom prst="rect">
              <a:avLst/>
            </a:prstGeom>
          </p:spPr>
        </p:pic>
        <p:pic>
          <p:nvPicPr>
            <p:cNvPr id="3" name="Imagen 16">
              <a:extLst>
                <a:ext uri="{FF2B5EF4-FFF2-40B4-BE49-F238E27FC236}">
                  <a16:creationId xmlns:a16="http://schemas.microsoft.com/office/drawing/2014/main" id="{0B859093-964D-8B4E-B15B-1D09C783E31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989" y="2774366"/>
              <a:ext cx="3970960" cy="143710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B10D75-3E85-3A42-AF56-5489264BEDFF}"/>
                </a:ext>
              </a:extLst>
            </p:cNvPr>
            <p:cNvSpPr/>
            <p:nvPr/>
          </p:nvSpPr>
          <p:spPr>
            <a:xfrm>
              <a:off x="148749" y="227855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9E6A85-CB7C-7048-8AF1-E2BAC015F68B}"/>
                </a:ext>
              </a:extLst>
            </p:cNvPr>
            <p:cNvSpPr/>
            <p:nvPr/>
          </p:nvSpPr>
          <p:spPr>
            <a:xfrm>
              <a:off x="8422297" y="19548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2</a:t>
              </a:r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A9A283FF-2E16-E648-8C2D-730E5894A4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87" t="7773" r="3438" b="7343"/>
            <a:stretch/>
          </p:blipFill>
          <p:spPr>
            <a:xfrm>
              <a:off x="755576" y="297963"/>
              <a:ext cx="3550229" cy="391350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A50F1-F742-2641-BB9C-787A67344C3C}"/>
                </a:ext>
              </a:extLst>
            </p:cNvPr>
            <p:cNvSpPr/>
            <p:nvPr/>
          </p:nvSpPr>
          <p:spPr>
            <a:xfrm>
              <a:off x="8434001" y="2774366"/>
              <a:ext cx="504056" cy="4311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5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398EA-6341-D84C-9F08-73250B9DEC14}"/>
              </a:ext>
            </a:extLst>
          </p:cNvPr>
          <p:cNvGrpSpPr/>
          <p:nvPr/>
        </p:nvGrpSpPr>
        <p:grpSpPr>
          <a:xfrm>
            <a:off x="435916" y="231926"/>
            <a:ext cx="7232428" cy="4204887"/>
            <a:chOff x="435916" y="231926"/>
            <a:chExt cx="7232428" cy="4204887"/>
          </a:xfrm>
        </p:grpSpPr>
        <p:pic>
          <p:nvPicPr>
            <p:cNvPr id="2" name="Imagen 21">
              <a:extLst>
                <a:ext uri="{FF2B5EF4-FFF2-40B4-BE49-F238E27FC236}">
                  <a16:creationId xmlns:a16="http://schemas.microsoft.com/office/drawing/2014/main" id="{C097FFA6-A1F7-B942-9E51-C2A697F3CD6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570"/>
            <a:stretch/>
          </p:blipFill>
          <p:spPr bwMode="auto">
            <a:xfrm>
              <a:off x="4427984" y="533743"/>
              <a:ext cx="3240360" cy="72390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2">
              <a:extLst>
                <a:ext uri="{FF2B5EF4-FFF2-40B4-BE49-F238E27FC236}">
                  <a16:creationId xmlns:a16="http://schemas.microsoft.com/office/drawing/2014/main" id="{66EC242D-93E9-E343-AA73-483990ADD969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869"/>
            <a:stretch/>
          </p:blipFill>
          <p:spPr>
            <a:xfrm>
              <a:off x="435916" y="231926"/>
              <a:ext cx="3431313" cy="140371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663911" y="1471712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437492" y="1347614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5" y="1851670"/>
              <a:ext cx="4320480" cy="25851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1411618"/>
              <a:ext cx="0" cy="821382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3843931" y="1779663"/>
              <a:ext cx="0" cy="453337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1103667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601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E85E6CA-8F61-BC4B-8EAB-6570AF878D2F}"/>
              </a:ext>
            </a:extLst>
          </p:cNvPr>
          <p:cNvGrpSpPr/>
          <p:nvPr/>
        </p:nvGrpSpPr>
        <p:grpSpPr>
          <a:xfrm>
            <a:off x="467542" y="195486"/>
            <a:ext cx="7669874" cy="4779328"/>
            <a:chOff x="467542" y="195486"/>
            <a:chExt cx="7669874" cy="4779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84143C-D700-EA40-8766-07FD58BF927D}"/>
                </a:ext>
              </a:extLst>
            </p:cNvPr>
            <p:cNvSpPr/>
            <p:nvPr/>
          </p:nvSpPr>
          <p:spPr>
            <a:xfrm>
              <a:off x="3885736" y="2233876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2</a:t>
              </a:r>
              <a:endParaRPr lang="en-CO" dirty="0"/>
            </a:p>
          </p:txBody>
        </p:sp>
        <p:pic>
          <p:nvPicPr>
            <p:cNvPr id="9" name="Imagen 9">
              <a:extLst>
                <a:ext uri="{FF2B5EF4-FFF2-40B4-BE49-F238E27FC236}">
                  <a16:creationId xmlns:a16="http://schemas.microsoft.com/office/drawing/2014/main" id="{45CCB8B2-0145-D44E-8A89-0E6489A0C97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90050"/>
              <a:ext cx="3818465" cy="2284764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C9B8E-2364-9449-BAF7-C783F75690DB}"/>
                </a:ext>
              </a:extLst>
            </p:cNvPr>
            <p:cNvCxnSpPr>
              <a:cxnSpLocks/>
              <a:stCxn id="29" idx="4"/>
            </p:cNvCxnSpPr>
            <p:nvPr/>
          </p:nvCxnSpPr>
          <p:spPr bwMode="auto">
            <a:xfrm>
              <a:off x="5832140" y="2565306"/>
              <a:ext cx="0" cy="444408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B42C11-6420-6A44-AE83-179726832691}"/>
                </a:ext>
              </a:extLst>
            </p:cNvPr>
            <p:cNvCxnSpPr>
              <a:cxnSpLocks/>
              <a:stCxn id="6" idx="4"/>
            </p:cNvCxnSpPr>
            <p:nvPr/>
          </p:nvCxnSpPr>
          <p:spPr bwMode="auto">
            <a:xfrm>
              <a:off x="4065756" y="2541827"/>
              <a:ext cx="0" cy="459125"/>
            </a:xfrm>
            <a:prstGeom prst="straightConnector1">
              <a:avLst/>
            </a:prstGeom>
            <a:ln w="635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AB6A30-CA36-7340-8CD8-5F81AA8CA802}"/>
                </a:ext>
              </a:extLst>
            </p:cNvPr>
            <p:cNvSpPr/>
            <p:nvPr/>
          </p:nvSpPr>
          <p:spPr>
            <a:xfrm>
              <a:off x="5652120" y="2257355"/>
              <a:ext cx="360040" cy="3079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1</a:t>
              </a:r>
              <a:endParaRPr lang="en-CO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E3EF49-E6C2-2A46-9E57-D1C5485E0571}"/>
                </a:ext>
              </a:extLst>
            </p:cNvPr>
            <p:cNvSpPr/>
            <p:nvPr/>
          </p:nvSpPr>
          <p:spPr>
            <a:xfrm>
              <a:off x="1090068" y="1737900"/>
              <a:ext cx="3486436" cy="216024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89213B-A65D-2849-8B6C-A3B673C9F010}"/>
                </a:ext>
              </a:extLst>
            </p:cNvPr>
            <p:cNvGrpSpPr/>
            <p:nvPr/>
          </p:nvGrpSpPr>
          <p:grpSpPr>
            <a:xfrm>
              <a:off x="4897056" y="220978"/>
              <a:ext cx="3240360" cy="1962265"/>
              <a:chOff x="6043607" y="375434"/>
              <a:chExt cx="3240360" cy="1962265"/>
            </a:xfrm>
          </p:grpSpPr>
          <p:pic>
            <p:nvPicPr>
              <p:cNvPr id="2" name="Imagen 21">
                <a:extLst>
                  <a:ext uri="{FF2B5EF4-FFF2-40B4-BE49-F238E27FC236}">
                    <a16:creationId xmlns:a16="http://schemas.microsoft.com/office/drawing/2014/main" id="{C097FFA6-A1F7-B942-9E51-C2A697F3CD6B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70"/>
              <a:stretch/>
            </p:blipFill>
            <p:spPr bwMode="auto">
              <a:xfrm>
                <a:off x="6043607" y="1613799"/>
                <a:ext cx="3240360" cy="7239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n 36">
                <a:extLst>
                  <a:ext uri="{FF2B5EF4-FFF2-40B4-BE49-F238E27FC236}">
                    <a16:creationId xmlns:a16="http://schemas.microsoft.com/office/drawing/2014/main" id="{77ED587C-1409-174E-9689-95F39DAD7F44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57" b="69316"/>
              <a:stretch/>
            </p:blipFill>
            <p:spPr>
              <a:xfrm>
                <a:off x="6043787" y="375434"/>
                <a:ext cx="3240000" cy="126964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0F09E5-8EC7-CB4B-A5B3-905A7920D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66" r="47825" b="33758"/>
            <a:stretch/>
          </p:blipFill>
          <p:spPr>
            <a:xfrm>
              <a:off x="467542" y="540205"/>
              <a:ext cx="4265044" cy="160746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697BDD-1287-5046-92FD-52B04C4E7802}"/>
                </a:ext>
              </a:extLst>
            </p:cNvPr>
            <p:cNvSpPr/>
            <p:nvPr/>
          </p:nvSpPr>
          <p:spPr>
            <a:xfrm>
              <a:off x="467543" y="1851670"/>
              <a:ext cx="4265043" cy="29848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927DB8-B16F-F941-A272-CEA596711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" r="47824" b="92819"/>
            <a:stretch/>
          </p:blipFill>
          <p:spPr>
            <a:xfrm>
              <a:off x="467544" y="195486"/>
              <a:ext cx="4265043" cy="32999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01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19841F-28C2-D543-BD12-0303A91A3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507585"/>
              </p:ext>
            </p:extLst>
          </p:nvPr>
        </p:nvGraphicFramePr>
        <p:xfrm>
          <a:off x="1457988" y="-1580843"/>
          <a:ext cx="6363510" cy="986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4" imgW="4648200" imgH="7200900" progId="Visio.Drawing.15">
                  <p:embed/>
                </p:oleObj>
              </mc:Choice>
              <mc:Fallback>
                <p:oleObj r:id="rId4" imgW="4648200" imgH="72009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988" y="-1580843"/>
                        <a:ext cx="6363510" cy="98677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ACAE2F-1CBD-9D4C-BE3D-1FEF0EC5D7B1}"/>
              </a:ext>
            </a:extLst>
          </p:cNvPr>
          <p:cNvSpPr/>
          <p:nvPr/>
        </p:nvSpPr>
        <p:spPr>
          <a:xfrm>
            <a:off x="1475654" y="-740617"/>
            <a:ext cx="5976666" cy="112109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C40D8-499F-3F4D-A619-4CA5518640BB}"/>
              </a:ext>
            </a:extLst>
          </p:cNvPr>
          <p:cNvSpPr/>
          <p:nvPr/>
        </p:nvSpPr>
        <p:spPr>
          <a:xfrm>
            <a:off x="1475653" y="445643"/>
            <a:ext cx="5976667" cy="108696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29EFE-3A70-0A47-9246-21E6A5EE71AB}"/>
              </a:ext>
            </a:extLst>
          </p:cNvPr>
          <p:cNvSpPr/>
          <p:nvPr/>
        </p:nvSpPr>
        <p:spPr>
          <a:xfrm>
            <a:off x="1475654" y="2644887"/>
            <a:ext cx="5976666" cy="122300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6275FB-EBA9-174F-8A70-CF2A6DD36310}"/>
              </a:ext>
            </a:extLst>
          </p:cNvPr>
          <p:cNvSpPr/>
          <p:nvPr/>
        </p:nvSpPr>
        <p:spPr>
          <a:xfrm>
            <a:off x="1749075" y="-288032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1277B5-5707-F04A-9BE9-6309D845380E}"/>
              </a:ext>
            </a:extLst>
          </p:cNvPr>
          <p:cNvSpPr/>
          <p:nvPr/>
        </p:nvSpPr>
        <p:spPr>
          <a:xfrm>
            <a:off x="1719852" y="797129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2C7FA-9816-CC41-9A4A-06B72C171FAB}"/>
              </a:ext>
            </a:extLst>
          </p:cNvPr>
          <p:cNvSpPr/>
          <p:nvPr/>
        </p:nvSpPr>
        <p:spPr>
          <a:xfrm>
            <a:off x="1719852" y="1897209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25F1B2-13C5-8640-BDAE-5B628706D12B}"/>
              </a:ext>
            </a:extLst>
          </p:cNvPr>
          <p:cNvSpPr/>
          <p:nvPr/>
        </p:nvSpPr>
        <p:spPr>
          <a:xfrm>
            <a:off x="1749075" y="4322105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B911A-9CF3-5643-91B8-29B54B921578}"/>
              </a:ext>
            </a:extLst>
          </p:cNvPr>
          <p:cNvSpPr/>
          <p:nvPr/>
        </p:nvSpPr>
        <p:spPr>
          <a:xfrm>
            <a:off x="1475654" y="1600184"/>
            <a:ext cx="5976666" cy="97156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6E88E8-D3DB-4E4C-9456-373F8977F129}"/>
              </a:ext>
            </a:extLst>
          </p:cNvPr>
          <p:cNvSpPr/>
          <p:nvPr/>
        </p:nvSpPr>
        <p:spPr>
          <a:xfrm>
            <a:off x="1749075" y="3065025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8B2918-E596-C443-8A41-FB0B9A799481}"/>
              </a:ext>
            </a:extLst>
          </p:cNvPr>
          <p:cNvSpPr/>
          <p:nvPr/>
        </p:nvSpPr>
        <p:spPr>
          <a:xfrm>
            <a:off x="1475653" y="3941031"/>
            <a:ext cx="5976667" cy="122300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CB7932-84CC-D941-8FCB-1A30244BFF10}"/>
              </a:ext>
            </a:extLst>
          </p:cNvPr>
          <p:cNvSpPr/>
          <p:nvPr/>
        </p:nvSpPr>
        <p:spPr>
          <a:xfrm>
            <a:off x="1719852" y="6389303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6534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16CB64-3B6B-074B-94F6-CBBB30E01F18}"/>
              </a:ext>
            </a:extLst>
          </p:cNvPr>
          <p:cNvSpPr/>
          <p:nvPr/>
        </p:nvSpPr>
        <p:spPr>
          <a:xfrm>
            <a:off x="1753771" y="1177585"/>
            <a:ext cx="3888431" cy="25388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DFFB0-5DEA-7149-927B-37AF1CB09B03}"/>
              </a:ext>
            </a:extLst>
          </p:cNvPr>
          <p:cNvSpPr/>
          <p:nvPr/>
        </p:nvSpPr>
        <p:spPr>
          <a:xfrm>
            <a:off x="2329834" y="2497951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7F601-6592-C046-8E3F-EBC77E3D9823}"/>
              </a:ext>
            </a:extLst>
          </p:cNvPr>
          <p:cNvSpPr/>
          <p:nvPr/>
        </p:nvSpPr>
        <p:spPr>
          <a:xfrm>
            <a:off x="2336349" y="1306154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0AE7B4-6693-794C-880B-8A0508176847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1439512" y="2447017"/>
            <a:ext cx="314259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789369-B1FB-3541-9F07-51B4A42423CC}"/>
              </a:ext>
            </a:extLst>
          </p:cNvPr>
          <p:cNvSpPr txBox="1"/>
          <p:nvPr/>
        </p:nvSpPr>
        <p:spPr>
          <a:xfrm>
            <a:off x="179512" y="230851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L3NM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797CA-7877-6E4B-AD8B-40179A3B18EA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flipH="1">
            <a:off x="1439512" y="1846154"/>
            <a:ext cx="896837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AF4373-3984-8741-842A-032463BBEFD3}"/>
              </a:ext>
            </a:extLst>
          </p:cNvPr>
          <p:cNvSpPr txBox="1"/>
          <p:nvPr/>
        </p:nvSpPr>
        <p:spPr>
          <a:xfrm>
            <a:off x="179512" y="1707654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00A37-C8C4-B04B-A7AC-DFBA99969723}"/>
              </a:ext>
            </a:extLst>
          </p:cNvPr>
          <p:cNvCxnSpPr>
            <a:cxnSpLocks/>
            <a:stCxn id="39" idx="2"/>
            <a:endCxn id="10" idx="3"/>
          </p:cNvCxnSpPr>
          <p:nvPr/>
        </p:nvCxnSpPr>
        <p:spPr>
          <a:xfrm flipH="1">
            <a:off x="1439512" y="3037951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0B909-2A02-9346-8A81-678352A0784D}"/>
              </a:ext>
            </a:extLst>
          </p:cNvPr>
          <p:cNvSpPr txBox="1"/>
          <p:nvPr/>
        </p:nvSpPr>
        <p:spPr>
          <a:xfrm>
            <a:off x="179512" y="2899451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26E81-618B-5743-9A61-4A137B861F97}"/>
              </a:ext>
            </a:extLst>
          </p:cNvPr>
          <p:cNvSpPr/>
          <p:nvPr/>
        </p:nvSpPr>
        <p:spPr>
          <a:xfrm>
            <a:off x="2984349" y="143267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IE-PROFILES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CBC95F-C170-8F4C-9F42-D9ED28D5A785}"/>
              </a:ext>
            </a:extLst>
          </p:cNvPr>
          <p:cNvSpPr/>
          <p:nvPr/>
        </p:nvSpPr>
        <p:spPr>
          <a:xfrm>
            <a:off x="2984349" y="1897665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NODE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2743B-26A7-A946-99C5-3B949FEFAF94}"/>
              </a:ext>
            </a:extLst>
          </p:cNvPr>
          <p:cNvSpPr/>
          <p:nvPr/>
        </p:nvSpPr>
        <p:spPr>
          <a:xfrm>
            <a:off x="2977834" y="2611562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C96F72-BD97-0949-92A6-F3D53A2487CF}"/>
              </a:ext>
            </a:extLst>
          </p:cNvPr>
          <p:cNvSpPr/>
          <p:nvPr/>
        </p:nvSpPr>
        <p:spPr>
          <a:xfrm>
            <a:off x="2977834" y="3086451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D235F08-A8C2-D546-BA05-17180387F2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0800000" flipV="1">
            <a:off x="2977835" y="2095664"/>
            <a:ext cx="6515" cy="713897"/>
          </a:xfrm>
          <a:prstGeom prst="curvedConnector3">
            <a:avLst>
              <a:gd name="adj1" fmla="val 3608826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90A7D6-CA07-4144-9022-11DF5EB7DE54}"/>
              </a:ext>
            </a:extLst>
          </p:cNvPr>
          <p:cNvCxnSpPr>
            <a:cxnSpLocks/>
            <a:stCxn id="11" idx="6"/>
            <a:endCxn id="12" idx="6"/>
          </p:cNvCxnSpPr>
          <p:nvPr/>
        </p:nvCxnSpPr>
        <p:spPr>
          <a:xfrm>
            <a:off x="4424349" y="1630675"/>
            <a:ext cx="12700" cy="464990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9831BBB-375B-B84E-8FE8-BAE6B4947EAC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>
            <a:off x="4417834" y="2809562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F5C2BA6-B111-D442-9D41-223AFA5DBDC9}"/>
              </a:ext>
            </a:extLst>
          </p:cNvPr>
          <p:cNvSpPr/>
          <p:nvPr/>
        </p:nvSpPr>
        <p:spPr>
          <a:xfrm>
            <a:off x="7390229" y="1491630"/>
            <a:ext cx="3888431" cy="2163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EF33F65-CCBD-F540-884B-3173D0C699E8}"/>
              </a:ext>
            </a:extLst>
          </p:cNvPr>
          <p:cNvSpPr/>
          <p:nvPr/>
        </p:nvSpPr>
        <p:spPr>
          <a:xfrm>
            <a:off x="7966292" y="2437088"/>
            <a:ext cx="2736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26135E-856A-4543-8377-DD8903A49E55}"/>
              </a:ext>
            </a:extLst>
          </p:cNvPr>
          <p:cNvCxnSpPr>
            <a:cxnSpLocks/>
            <a:stCxn id="70" idx="2"/>
            <a:endCxn id="74" idx="3"/>
          </p:cNvCxnSpPr>
          <p:nvPr/>
        </p:nvCxnSpPr>
        <p:spPr>
          <a:xfrm flipH="1">
            <a:off x="7075970" y="2573608"/>
            <a:ext cx="314259" cy="365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67FAC-A48E-AF47-B04D-03A0472F332E}"/>
              </a:ext>
            </a:extLst>
          </p:cNvPr>
          <p:cNvSpPr txBox="1"/>
          <p:nvPr/>
        </p:nvSpPr>
        <p:spPr>
          <a:xfrm>
            <a:off x="5815970" y="2438767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L2NM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2A567B-B936-9141-ADBA-D77111A04589}"/>
              </a:ext>
            </a:extLst>
          </p:cNvPr>
          <p:cNvCxnSpPr>
            <a:cxnSpLocks/>
            <a:stCxn id="71" idx="2"/>
            <a:endCxn id="78" idx="3"/>
          </p:cNvCxnSpPr>
          <p:nvPr/>
        </p:nvCxnSpPr>
        <p:spPr>
          <a:xfrm flipH="1">
            <a:off x="7075970" y="2977088"/>
            <a:ext cx="89032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1B66340-DFAE-4646-9AF1-1CC3435EC03C}"/>
              </a:ext>
            </a:extLst>
          </p:cNvPr>
          <p:cNvSpPr txBox="1"/>
          <p:nvPr/>
        </p:nvSpPr>
        <p:spPr>
          <a:xfrm>
            <a:off x="5815970" y="2838588"/>
            <a:ext cx="1260000" cy="276999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 anchor="ctr">
            <a:spAutoFit/>
          </a:bodyPr>
          <a:lstStyle/>
          <a:p>
            <a:r>
              <a:rPr lang="es-C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F1BBC2-D6A4-E041-B164-9EFFEF7BF1D2}"/>
              </a:ext>
            </a:extLst>
          </p:cNvPr>
          <p:cNvSpPr/>
          <p:nvPr/>
        </p:nvSpPr>
        <p:spPr>
          <a:xfrm>
            <a:off x="8626992" y="1610593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SERVICE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A2D209D-F0F2-8E43-AF58-E1C574A7251E}"/>
              </a:ext>
            </a:extLst>
          </p:cNvPr>
          <p:cNvSpPr/>
          <p:nvPr/>
        </p:nvSpPr>
        <p:spPr>
          <a:xfrm>
            <a:off x="8614292" y="2550699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SITE-NET ACCESS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415BB56-D804-344C-8970-B30A23BEB2E2}"/>
              </a:ext>
            </a:extLst>
          </p:cNvPr>
          <p:cNvSpPr/>
          <p:nvPr/>
        </p:nvSpPr>
        <p:spPr>
          <a:xfrm>
            <a:off x="8614292" y="3025588"/>
            <a:ext cx="1440000" cy="39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BEARER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89855B5-60CB-E447-81E9-765B851E1B03}"/>
              </a:ext>
            </a:extLst>
          </p:cNvPr>
          <p:cNvCxnSpPr>
            <a:cxnSpLocks/>
            <a:stCxn id="80" idx="2"/>
            <a:endCxn id="82" idx="2"/>
          </p:cNvCxnSpPr>
          <p:nvPr/>
        </p:nvCxnSpPr>
        <p:spPr>
          <a:xfrm rot="10800000" flipV="1">
            <a:off x="8614292" y="1808592"/>
            <a:ext cx="12700" cy="1414995"/>
          </a:xfrm>
          <a:prstGeom prst="curvedConnector3">
            <a:avLst>
              <a:gd name="adj1" fmla="val 19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9C8FA889-E11B-D746-8797-D394B2A28312}"/>
              </a:ext>
            </a:extLst>
          </p:cNvPr>
          <p:cNvCxnSpPr>
            <a:cxnSpLocks/>
            <a:stCxn id="81" idx="6"/>
            <a:endCxn id="82" idx="6"/>
          </p:cNvCxnSpPr>
          <p:nvPr/>
        </p:nvCxnSpPr>
        <p:spPr>
          <a:xfrm>
            <a:off x="10054292" y="2748699"/>
            <a:ext cx="12700" cy="4748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710F2A-BD61-754E-BDF0-19ECAAA92EE3}"/>
              </a:ext>
            </a:extLst>
          </p:cNvPr>
          <p:cNvSpPr txBox="1"/>
          <p:nvPr/>
        </p:nvSpPr>
        <p:spPr bwMode="auto">
          <a:xfrm>
            <a:off x="3240920" y="3875521"/>
            <a:ext cx="76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L3MN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140E4C-1876-2542-8A5A-6C1349DFF888}"/>
              </a:ext>
            </a:extLst>
          </p:cNvPr>
          <p:cNvSpPr txBox="1"/>
          <p:nvPr/>
        </p:nvSpPr>
        <p:spPr bwMode="auto">
          <a:xfrm>
            <a:off x="8821848" y="3788087"/>
            <a:ext cx="7697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L2MN</a:t>
            </a:r>
          </a:p>
        </p:txBody>
      </p:sp>
    </p:spTree>
    <p:extLst>
      <p:ext uri="{BB962C8B-B14F-4D97-AF65-F5344CB8AC3E}">
        <p14:creationId xmlns:p14="http://schemas.microsoft.com/office/powerpoint/2010/main" val="2759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216B3-CDC8-4843-9244-3F8E1CA3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14" y="-1763475"/>
            <a:ext cx="5392062" cy="69069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7147A0-BEB2-3C4F-A0D8-CB9F445252EA}"/>
              </a:ext>
            </a:extLst>
          </p:cNvPr>
          <p:cNvSpPr/>
          <p:nvPr/>
        </p:nvSpPr>
        <p:spPr>
          <a:xfrm>
            <a:off x="2564314" y="-1172666"/>
            <a:ext cx="5392062" cy="1296144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5691-5978-DB4D-B1D8-1C293CCB9CB0}"/>
              </a:ext>
            </a:extLst>
          </p:cNvPr>
          <p:cNvSpPr/>
          <p:nvPr/>
        </p:nvSpPr>
        <p:spPr>
          <a:xfrm>
            <a:off x="2564314" y="195486"/>
            <a:ext cx="5392062" cy="1440160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DA494-7AE8-564B-9E55-C7244928ECD4}"/>
              </a:ext>
            </a:extLst>
          </p:cNvPr>
          <p:cNvSpPr/>
          <p:nvPr/>
        </p:nvSpPr>
        <p:spPr>
          <a:xfrm>
            <a:off x="2564314" y="1779662"/>
            <a:ext cx="5392062" cy="1584176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191F46-830C-AE43-9172-ED7106342C93}"/>
              </a:ext>
            </a:extLst>
          </p:cNvPr>
          <p:cNvSpPr/>
          <p:nvPr/>
        </p:nvSpPr>
        <p:spPr>
          <a:xfrm>
            <a:off x="2564314" y="3435846"/>
            <a:ext cx="5392062" cy="1707654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1F9F66-EC80-EB48-9D4D-CB35FE6DA079}"/>
              </a:ext>
            </a:extLst>
          </p:cNvPr>
          <p:cNvSpPr/>
          <p:nvPr/>
        </p:nvSpPr>
        <p:spPr>
          <a:xfrm>
            <a:off x="2663788" y="-66861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0597D-7BA6-9348-8E8A-996FCB4C8C22}"/>
              </a:ext>
            </a:extLst>
          </p:cNvPr>
          <p:cNvSpPr/>
          <p:nvPr/>
        </p:nvSpPr>
        <p:spPr>
          <a:xfrm>
            <a:off x="2663788" y="7715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931A3E-04D4-6446-A203-096B334156F8}"/>
              </a:ext>
            </a:extLst>
          </p:cNvPr>
          <p:cNvSpPr/>
          <p:nvPr/>
        </p:nvSpPr>
        <p:spPr>
          <a:xfrm>
            <a:off x="2699792" y="2571750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48F188-36B5-4941-B910-E6758673860B}"/>
              </a:ext>
            </a:extLst>
          </p:cNvPr>
          <p:cNvSpPr/>
          <p:nvPr/>
        </p:nvSpPr>
        <p:spPr>
          <a:xfrm>
            <a:off x="2663788" y="4059694"/>
            <a:ext cx="288032" cy="28803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69164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noProof="0" dirty="0" err="1" smtClean="0">
            <a:solidFill>
              <a:schemeClr val="tx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11.xml><?xml version="1.0" encoding="utf-8"?>
<a:theme xmlns:a="http://schemas.openxmlformats.org/drawingml/2006/main" name="1_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12.xml><?xml version="1.0" encoding="utf-8"?>
<a:theme xmlns:a="http://schemas.openxmlformats.org/drawingml/2006/main" name="2_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smtClean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Diseño personalizad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D81461F3-2F06-4D75-A5B9-D281F29B0969}"/>
    </a:ext>
  </a:extLst>
</a:theme>
</file>

<file path=ppt/theme/theme6.xml><?xml version="1.0" encoding="utf-8"?>
<a:theme xmlns:a="http://schemas.openxmlformats.org/drawingml/2006/main" name="1_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29A479C-D3FE-417E-ABDD-11D9A1066193}"/>
    </a:ext>
  </a:extLst>
</a:theme>
</file>

<file path=ppt/theme/theme7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C72818FA-AC69-40A1-A471-B4103E5B67BE}"/>
    </a:ext>
  </a:extLst>
</a:theme>
</file>

<file path=ppt/theme/theme8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8D10E618-CBF1-4C59-920A-FAA20EBBD17C}"/>
    </a:ext>
  </a:extLst>
</a:theme>
</file>

<file path=ppt/theme/theme9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 Employees BASIC TEMPLATE 2019 ENG WHITE" id="{C26319CB-05E2-4D78-982C-A04FE6B02E2F}" vid="{067D03E4-D365-4A31-9229-3563B18861E6}"/>
    </a:ext>
  </a:extLst>
</a:theme>
</file>

<file path=ppt/theme/themeOverride1.xml><?xml version="1.0" encoding="utf-8"?>
<a:themeOverride xmlns:a="http://schemas.openxmlformats.org/drawingml/2006/main">
  <a:clrScheme name="Personalizado 1">
    <a:dk1>
      <a:srgbClr val="003245"/>
    </a:dk1>
    <a:lt1>
      <a:srgbClr val="FFFFFF"/>
    </a:lt1>
    <a:dk2>
      <a:srgbClr val="2694B6"/>
    </a:dk2>
    <a:lt2>
      <a:srgbClr val="00EDFF"/>
    </a:lt2>
    <a:accent1>
      <a:srgbClr val="62E7FF"/>
    </a:accent1>
    <a:accent2>
      <a:srgbClr val="980098"/>
    </a:accent2>
    <a:accent3>
      <a:srgbClr val="FFFF00"/>
    </a:accent3>
    <a:accent4>
      <a:srgbClr val="00FF98"/>
    </a:accent4>
    <a:accent5>
      <a:srgbClr val="FF7B00"/>
    </a:accent5>
    <a:accent6>
      <a:srgbClr val="003245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B9421044AA14C9B135E0EC17448B9" ma:contentTypeVersion="12" ma:contentTypeDescription="Create a new document." ma:contentTypeScope="" ma:versionID="6c6e7b644c741a54d2cda76d57a4596a">
  <xsd:schema xmlns:xsd="http://www.w3.org/2001/XMLSchema" xmlns:xs="http://www.w3.org/2001/XMLSchema" xmlns:p="http://schemas.microsoft.com/office/2006/metadata/properties" xmlns:ns3="56febd64-00e3-41d2-a58d-032ddb6c90eb" xmlns:ns4="6f885d47-7944-4721-82bc-4a33377de513" targetNamespace="http://schemas.microsoft.com/office/2006/metadata/properties" ma:root="true" ma:fieldsID="2b5928d2ee675326a98f9ede6260f616" ns3:_="" ns4:_="">
    <xsd:import namespace="56febd64-00e3-41d2-a58d-032ddb6c90eb"/>
    <xsd:import namespace="6f885d47-7944-4721-82bc-4a33377de5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ebd64-00e3-41d2-a58d-032ddb6c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85d47-7944-4721-82bc-4a33377de5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A7F85B-5F74-4A37-B2D4-AFCC7770B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A26EE-A4F4-454C-8CC3-C7EB0EF739C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f885d47-7944-4721-82bc-4a33377de513"/>
    <ds:schemaRef ds:uri="http://schemas.microsoft.com/office/2006/metadata/properties"/>
    <ds:schemaRef ds:uri="56febd64-00e3-41d2-a58d-032ddb6c90eb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9385A0-DF60-4262-B993-129BDBEEE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febd64-00e3-41d2-a58d-032ddb6c90eb"/>
    <ds:schemaRef ds:uri="6f885d47-7944-4721-82bc-4a33377de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26499</TotalTime>
  <Pages>0</Pages>
  <Words>182</Words>
  <Characters>0</Characters>
  <Application>Microsoft Macintosh PowerPoint</Application>
  <PresentationFormat>On-screen Show (16:9)</PresentationFormat>
  <Lines>0</Lines>
  <Paragraphs>102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Arial</vt:lpstr>
      <vt:lpstr>Arial Normal</vt:lpstr>
      <vt:lpstr>Arial Regular</vt:lpstr>
      <vt:lpstr>Calibri</vt:lpstr>
      <vt:lpstr>Calibri Light</vt:lpstr>
      <vt:lpstr>Courier New</vt:lpstr>
      <vt:lpstr>Gill Sans</vt:lpstr>
      <vt:lpstr>Telefonica ExtraLight</vt:lpstr>
      <vt:lpstr>Times New Roman</vt:lpstr>
      <vt:lpstr>Wingdings</vt:lpstr>
      <vt:lpstr>INTERIORES ECO</vt:lpstr>
      <vt:lpstr>PORTADAS</vt:lpstr>
      <vt:lpstr>SEPARADORES</vt:lpstr>
      <vt:lpstr>1_Diseño personalizado</vt:lpstr>
      <vt:lpstr>2_CONTENIDO</vt:lpstr>
      <vt:lpstr>1_PORTADAS</vt:lpstr>
      <vt:lpstr>4_BIENVENIDOS</vt:lpstr>
      <vt:lpstr>4_BIENVENIDOS_</vt:lpstr>
      <vt:lpstr>Cierre</vt:lpstr>
      <vt:lpstr>3_CONTENIDO</vt:lpstr>
      <vt:lpstr>1_Cierre</vt:lpstr>
      <vt:lpstr>2_PORTADAS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DE FRANCESCA</dc:creator>
  <cp:lastModifiedBy>SAMIER BARGUIL GIRALDO</cp:lastModifiedBy>
  <cp:revision>388</cp:revision>
  <cp:lastPrinted>2019-04-25T17:12:57Z</cp:lastPrinted>
  <dcterms:modified xsi:type="dcterms:W3CDTF">2020-06-22T12:23:33Z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0x010100964B9421044AA14C9B135E0EC17448B9</vt:lpwstr>
  </property>
</Properties>
</file>